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 id="2147483648" r:id="rId2"/>
  </p:sldMasterIdLst>
  <p:notesMasterIdLst>
    <p:notesMasterId r:id="rId13"/>
  </p:notesMasterIdLst>
  <p:sldIdLst>
    <p:sldId id="258" r:id="rId3"/>
    <p:sldId id="257" r:id="rId4"/>
    <p:sldId id="260" r:id="rId5"/>
    <p:sldId id="262" r:id="rId6"/>
    <p:sldId id="267" r:id="rId7"/>
    <p:sldId id="268" r:id="rId8"/>
    <p:sldId id="269" r:id="rId9"/>
    <p:sldId id="270" r:id="rId10"/>
    <p:sldId id="261" r:id="rId11"/>
    <p:sldId id="25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B65F83-D1E2-4A30-945E-385CD26A4A79}" v="9" dt="2022-10-20T17:45:53.553"/>
    <p1510:client id="{2D713C37-B905-9FDF-E2B1-52946D5CA4F1}" v="171" dt="2022-10-20T20:11:09.612"/>
    <p1510:client id="{30A2392B-C732-C3FA-2F20-03A6A540C0DA}" v="7" dt="2022-10-26T20:09:39.129"/>
    <p1510:client id="{56227B3D-B111-D129-93A8-037DB75158C3}" v="750" dt="2022-10-20T19:34:34.895"/>
    <p1510:client id="{AC32BCDB-278F-61C8-D062-F953A8E674AF}" v="19" dt="2022-10-20T17:53:43.105"/>
    <p1510:client id="{FD11D80B-B2F3-A842-58CA-CDD330C67B15}" v="1220" dt="2022-10-20T20:10:12.3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 Id="rId22"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a Kailley" userId="S::kailley_a@surreyschools.ca::91bc126f-895e-4db2-9459-594b48acae9b" providerId="AD" clId="Web-{56227B3D-B111-D129-93A8-037DB75158C3}"/>
    <pc:docChg chg="addSld delSld modSld">
      <pc:chgData name="Angela Kailley" userId="S::kailley_a@surreyschools.ca::91bc126f-895e-4db2-9459-594b48acae9b" providerId="AD" clId="Web-{56227B3D-B111-D129-93A8-037DB75158C3}" dt="2022-10-20T19:34:34.895" v="471" actId="20577"/>
      <pc:docMkLst>
        <pc:docMk/>
      </pc:docMkLst>
      <pc:sldChg chg="modSp">
        <pc:chgData name="Angela Kailley" userId="S::kailley_a@surreyschools.ca::91bc126f-895e-4db2-9459-594b48acae9b" providerId="AD" clId="Web-{56227B3D-B111-D129-93A8-037DB75158C3}" dt="2022-10-20T19:34:34.895" v="471" actId="20577"/>
        <pc:sldMkLst>
          <pc:docMk/>
          <pc:sldMk cId="225772957" sldId="260"/>
        </pc:sldMkLst>
        <pc:spChg chg="mod">
          <ac:chgData name="Angela Kailley" userId="S::kailley_a@surreyschools.ca::91bc126f-895e-4db2-9459-594b48acae9b" providerId="AD" clId="Web-{56227B3D-B111-D129-93A8-037DB75158C3}" dt="2022-10-20T19:34:34.895" v="471" actId="20577"/>
          <ac:spMkLst>
            <pc:docMk/>
            <pc:sldMk cId="225772957" sldId="260"/>
            <ac:spMk id="3" creationId="{CF1BBCF3-5E33-1429-B914-9BFFD51F495A}"/>
          </ac:spMkLst>
        </pc:spChg>
      </pc:sldChg>
      <pc:sldChg chg="modSp modNotes">
        <pc:chgData name="Angela Kailley" userId="S::kailley_a@surreyschools.ca::91bc126f-895e-4db2-9459-594b48acae9b" providerId="AD" clId="Web-{56227B3D-B111-D129-93A8-037DB75158C3}" dt="2022-10-20T19:19:40.225" v="74" actId="20577"/>
        <pc:sldMkLst>
          <pc:docMk/>
          <pc:sldMk cId="1091462174" sldId="268"/>
        </pc:sldMkLst>
        <pc:spChg chg="mod">
          <ac:chgData name="Angela Kailley" userId="S::kailley_a@surreyschools.ca::91bc126f-895e-4db2-9459-594b48acae9b" providerId="AD" clId="Web-{56227B3D-B111-D129-93A8-037DB75158C3}" dt="2022-10-20T19:19:40.225" v="74" actId="20577"/>
          <ac:spMkLst>
            <pc:docMk/>
            <pc:sldMk cId="1091462174" sldId="268"/>
            <ac:spMk id="4" creationId="{3B58582B-E88F-3ABC-9333-AFDD8C0D4DB0}"/>
          </ac:spMkLst>
        </pc:spChg>
      </pc:sldChg>
      <pc:sldChg chg="modSp add del">
        <pc:chgData name="Angela Kailley" userId="S::kailley_a@surreyschools.ca::91bc126f-895e-4db2-9459-594b48acae9b" providerId="AD" clId="Web-{56227B3D-B111-D129-93A8-037DB75158C3}" dt="2022-10-20T19:28:39.318" v="390" actId="20577"/>
        <pc:sldMkLst>
          <pc:docMk/>
          <pc:sldMk cId="1549568471" sldId="269"/>
        </pc:sldMkLst>
        <pc:spChg chg="mod">
          <ac:chgData name="Angela Kailley" userId="S::kailley_a@surreyschools.ca::91bc126f-895e-4db2-9459-594b48acae9b" providerId="AD" clId="Web-{56227B3D-B111-D129-93A8-037DB75158C3}" dt="2022-10-20T19:28:39.318" v="390" actId="20577"/>
          <ac:spMkLst>
            <pc:docMk/>
            <pc:sldMk cId="1549568471" sldId="269"/>
            <ac:spMk id="4" creationId="{80B36986-5C62-4737-5194-6174631C745A}"/>
          </ac:spMkLst>
        </pc:spChg>
      </pc:sldChg>
      <pc:sldChg chg="modSp">
        <pc:chgData name="Angela Kailley" userId="S::kailley_a@surreyschools.ca::91bc126f-895e-4db2-9459-594b48acae9b" providerId="AD" clId="Web-{56227B3D-B111-D129-93A8-037DB75158C3}" dt="2022-10-20T19:26:43.193" v="337" actId="20577"/>
        <pc:sldMkLst>
          <pc:docMk/>
          <pc:sldMk cId="4273971804" sldId="270"/>
        </pc:sldMkLst>
        <pc:spChg chg="mod">
          <ac:chgData name="Angela Kailley" userId="S::kailley_a@surreyschools.ca::91bc126f-895e-4db2-9459-594b48acae9b" providerId="AD" clId="Web-{56227B3D-B111-D129-93A8-037DB75158C3}" dt="2022-10-20T19:26:43.193" v="337" actId="20577"/>
          <ac:spMkLst>
            <pc:docMk/>
            <pc:sldMk cId="4273971804" sldId="270"/>
            <ac:spMk id="4" creationId="{28FF6D49-B102-9F28-F036-A176C7185847}"/>
          </ac:spMkLst>
        </pc:spChg>
      </pc:sldChg>
    </pc:docChg>
  </pc:docChgLst>
  <pc:docChgLst>
    <pc:chgData name="Lindsey Frederickson" userId="S::frederickson_l@surreyschools.ca::0836a174-ab6f-44d4-b956-98d4e4c71a46" providerId="AD" clId="Web-{FD11D80B-B2F3-A842-58CA-CDD330C67B15}"/>
    <pc:docChg chg="addSld delSld modSld sldOrd addMainMaster">
      <pc:chgData name="Lindsey Frederickson" userId="S::frederickson_l@surreyschools.ca::0836a174-ab6f-44d4-b956-98d4e4c71a46" providerId="AD" clId="Web-{FD11D80B-B2F3-A842-58CA-CDD330C67B15}" dt="2022-10-20T20:10:06.866" v="687" actId="20577"/>
      <pc:docMkLst>
        <pc:docMk/>
      </pc:docMkLst>
      <pc:sldChg chg="addSp modSp">
        <pc:chgData name="Lindsey Frederickson" userId="S::frederickson_l@surreyschools.ca::0836a174-ab6f-44d4-b956-98d4e4c71a46" providerId="AD" clId="Web-{FD11D80B-B2F3-A842-58CA-CDD330C67B15}" dt="2022-10-20T20:10:06.866" v="687" actId="20577"/>
        <pc:sldMkLst>
          <pc:docMk/>
          <pc:sldMk cId="629416027" sldId="259"/>
        </pc:sldMkLst>
        <pc:spChg chg="add mod">
          <ac:chgData name="Lindsey Frederickson" userId="S::frederickson_l@surreyschools.ca::0836a174-ab6f-44d4-b956-98d4e4c71a46" providerId="AD" clId="Web-{FD11D80B-B2F3-A842-58CA-CDD330C67B15}" dt="2022-10-20T20:10:06.866" v="687" actId="20577"/>
          <ac:spMkLst>
            <pc:docMk/>
            <pc:sldMk cId="629416027" sldId="259"/>
            <ac:spMk id="3" creationId="{5C2DFA3B-7D32-FDBC-10FE-E3AAA114BA55}"/>
          </ac:spMkLst>
        </pc:spChg>
      </pc:sldChg>
      <pc:sldChg chg="delSp add delAnim">
        <pc:chgData name="Lindsey Frederickson" userId="S::frederickson_l@surreyschools.ca::0836a174-ab6f-44d4-b956-98d4e4c71a46" providerId="AD" clId="Web-{FD11D80B-B2F3-A842-58CA-CDD330C67B15}" dt="2022-10-20T18:49:32.801" v="4"/>
        <pc:sldMkLst>
          <pc:docMk/>
          <pc:sldMk cId="225772957" sldId="260"/>
        </pc:sldMkLst>
        <pc:picChg chg="del">
          <ac:chgData name="Lindsey Frederickson" userId="S::frederickson_l@surreyschools.ca::0836a174-ab6f-44d4-b956-98d4e4c71a46" providerId="AD" clId="Web-{FD11D80B-B2F3-A842-58CA-CDD330C67B15}" dt="2022-10-20T18:49:32.801" v="4"/>
          <ac:picMkLst>
            <pc:docMk/>
            <pc:sldMk cId="225772957" sldId="260"/>
            <ac:picMk id="7" creationId="{058C2F06-DCFC-BF48-A49A-850686F7F992}"/>
          </ac:picMkLst>
        </pc:picChg>
      </pc:sldChg>
      <pc:sldChg chg="delSp add delAnim">
        <pc:chgData name="Lindsey Frederickson" userId="S::frederickson_l@surreyschools.ca::0836a174-ab6f-44d4-b956-98d4e4c71a46" providerId="AD" clId="Web-{FD11D80B-B2F3-A842-58CA-CDD330C67B15}" dt="2022-10-20T18:49:35.567" v="5"/>
        <pc:sldMkLst>
          <pc:docMk/>
          <pc:sldMk cId="829066878" sldId="261"/>
        </pc:sldMkLst>
        <pc:picChg chg="del">
          <ac:chgData name="Lindsey Frederickson" userId="S::frederickson_l@surreyschools.ca::0836a174-ab6f-44d4-b956-98d4e4c71a46" providerId="AD" clId="Web-{FD11D80B-B2F3-A842-58CA-CDD330C67B15}" dt="2022-10-20T18:49:35.567" v="5"/>
          <ac:picMkLst>
            <pc:docMk/>
            <pc:sldMk cId="829066878" sldId="261"/>
            <ac:picMk id="5" creationId="{934CFFF7-7C9A-D480-9B91-3A8341CBFE48}"/>
          </ac:picMkLst>
        </pc:picChg>
      </pc:sldChg>
      <pc:sldChg chg="delSp add delAnim modNotes">
        <pc:chgData name="Lindsey Frederickson" userId="S::frederickson_l@surreyschools.ca::0836a174-ab6f-44d4-b956-98d4e4c71a46" providerId="AD" clId="Web-{FD11D80B-B2F3-A842-58CA-CDD330C67B15}" dt="2022-10-20T18:58:20.290" v="77"/>
        <pc:sldMkLst>
          <pc:docMk/>
          <pc:sldMk cId="2863007992" sldId="262"/>
        </pc:sldMkLst>
        <pc:picChg chg="del">
          <ac:chgData name="Lindsey Frederickson" userId="S::frederickson_l@surreyschools.ca::0836a174-ab6f-44d4-b956-98d4e4c71a46" providerId="AD" clId="Web-{FD11D80B-B2F3-A842-58CA-CDD330C67B15}" dt="2022-10-20T18:49:28.692" v="3"/>
          <ac:picMkLst>
            <pc:docMk/>
            <pc:sldMk cId="2863007992" sldId="262"/>
            <ac:picMk id="9" creationId="{E94A028D-85F8-591A-0DBB-6BB6C0CF72D0}"/>
          </ac:picMkLst>
        </pc:picChg>
      </pc:sldChg>
      <pc:sldChg chg="new del">
        <pc:chgData name="Lindsey Frederickson" userId="S::frederickson_l@surreyschools.ca::0836a174-ab6f-44d4-b956-98d4e4c71a46" providerId="AD" clId="Web-{FD11D80B-B2F3-A842-58CA-CDD330C67B15}" dt="2022-10-20T18:49:50.598" v="8"/>
        <pc:sldMkLst>
          <pc:docMk/>
          <pc:sldMk cId="39390033" sldId="263"/>
        </pc:sldMkLst>
      </pc:sldChg>
      <pc:sldChg chg="new del ord">
        <pc:chgData name="Lindsey Frederickson" userId="S::frederickson_l@surreyschools.ca::0836a174-ab6f-44d4-b956-98d4e4c71a46" providerId="AD" clId="Web-{FD11D80B-B2F3-A842-58CA-CDD330C67B15}" dt="2022-10-20T18:52:56.584" v="42"/>
        <pc:sldMkLst>
          <pc:docMk/>
          <pc:sldMk cId="1473006417" sldId="263"/>
        </pc:sldMkLst>
      </pc:sldChg>
      <pc:sldChg chg="new del">
        <pc:chgData name="Lindsey Frederickson" userId="S::frederickson_l@surreyschools.ca::0836a174-ab6f-44d4-b956-98d4e4c71a46" providerId="AD" clId="Web-{FD11D80B-B2F3-A842-58CA-CDD330C67B15}" dt="2022-10-20T18:49:51.957" v="9"/>
        <pc:sldMkLst>
          <pc:docMk/>
          <pc:sldMk cId="1681355826" sldId="264"/>
        </pc:sldMkLst>
      </pc:sldChg>
      <pc:sldChg chg="new del">
        <pc:chgData name="Lindsey Frederickson" userId="S::frederickson_l@surreyschools.ca::0836a174-ab6f-44d4-b956-98d4e4c71a46" providerId="AD" clId="Web-{FD11D80B-B2F3-A842-58CA-CDD330C67B15}" dt="2022-10-20T18:52:57.412" v="43"/>
        <pc:sldMkLst>
          <pc:docMk/>
          <pc:sldMk cId="3341538124" sldId="264"/>
        </pc:sldMkLst>
      </pc:sldChg>
      <pc:sldChg chg="new del">
        <pc:chgData name="Lindsey Frederickson" userId="S::frederickson_l@surreyschools.ca::0836a174-ab6f-44d4-b956-98d4e4c71a46" providerId="AD" clId="Web-{FD11D80B-B2F3-A842-58CA-CDD330C67B15}" dt="2022-10-20T18:52:58.084" v="44"/>
        <pc:sldMkLst>
          <pc:docMk/>
          <pc:sldMk cId="2678159372" sldId="265"/>
        </pc:sldMkLst>
      </pc:sldChg>
      <pc:sldChg chg="new del">
        <pc:chgData name="Lindsey Frederickson" userId="S::frederickson_l@surreyschools.ca::0836a174-ab6f-44d4-b956-98d4e4c71a46" providerId="AD" clId="Web-{FD11D80B-B2F3-A842-58CA-CDD330C67B15}" dt="2022-10-20T18:52:58.600" v="45"/>
        <pc:sldMkLst>
          <pc:docMk/>
          <pc:sldMk cId="1392120611" sldId="266"/>
        </pc:sldMkLst>
      </pc:sldChg>
      <pc:sldChg chg="addSp delSp modSp add replId modTransition modNotes">
        <pc:chgData name="Lindsey Frederickson" userId="S::frederickson_l@surreyschools.ca::0836a174-ab6f-44d4-b956-98d4e4c71a46" providerId="AD" clId="Web-{FD11D80B-B2F3-A842-58CA-CDD330C67B15}" dt="2022-10-20T19:08:24.702" v="238" actId="20577"/>
        <pc:sldMkLst>
          <pc:docMk/>
          <pc:sldMk cId="1264331431" sldId="267"/>
        </pc:sldMkLst>
        <pc:spChg chg="mod">
          <ac:chgData name="Lindsey Frederickson" userId="S::frederickson_l@surreyschools.ca::0836a174-ab6f-44d4-b956-98d4e4c71a46" providerId="AD" clId="Web-{FD11D80B-B2F3-A842-58CA-CDD330C67B15}" dt="2022-10-20T18:51:07.864" v="25" actId="1076"/>
          <ac:spMkLst>
            <pc:docMk/>
            <pc:sldMk cId="1264331431" sldId="267"/>
            <ac:spMk id="2" creationId="{7402B890-F33B-4C36-993E-205B1DB3106F}"/>
          </ac:spMkLst>
        </pc:spChg>
        <pc:spChg chg="add mod">
          <ac:chgData name="Lindsey Frederickson" userId="S::frederickson_l@surreyschools.ca::0836a174-ab6f-44d4-b956-98d4e4c71a46" providerId="AD" clId="Web-{FD11D80B-B2F3-A842-58CA-CDD330C67B15}" dt="2022-10-20T19:08:24.702" v="238" actId="20577"/>
          <ac:spMkLst>
            <pc:docMk/>
            <pc:sldMk cId="1264331431" sldId="267"/>
            <ac:spMk id="3" creationId="{A656FDC5-EFB4-C4FF-811F-8DF1DF4F864E}"/>
          </ac:spMkLst>
        </pc:spChg>
        <pc:spChg chg="del">
          <ac:chgData name="Lindsey Frederickson" userId="S::frederickson_l@surreyschools.ca::0836a174-ab6f-44d4-b956-98d4e4c71a46" providerId="AD" clId="Web-{FD11D80B-B2F3-A842-58CA-CDD330C67B15}" dt="2022-10-20T18:50:17.895" v="16"/>
          <ac:spMkLst>
            <pc:docMk/>
            <pc:sldMk cId="1264331431" sldId="267"/>
            <ac:spMk id="722" creationId="{00000000-0000-0000-0000-000000000000}"/>
          </ac:spMkLst>
        </pc:spChg>
        <pc:spChg chg="mod">
          <ac:chgData name="Lindsey Frederickson" userId="S::frederickson_l@surreyschools.ca::0836a174-ab6f-44d4-b956-98d4e4c71a46" providerId="AD" clId="Web-{FD11D80B-B2F3-A842-58CA-CDD330C67B15}" dt="2022-10-20T18:50:56.380" v="23" actId="1076"/>
          <ac:spMkLst>
            <pc:docMk/>
            <pc:sldMk cId="1264331431" sldId="267"/>
            <ac:spMk id="724" creationId="{00000000-0000-0000-0000-000000000000}"/>
          </ac:spMkLst>
        </pc:spChg>
        <pc:picChg chg="mod">
          <ac:chgData name="Lindsey Frederickson" userId="S::frederickson_l@surreyschools.ca::0836a174-ab6f-44d4-b956-98d4e4c71a46" providerId="AD" clId="Web-{FD11D80B-B2F3-A842-58CA-CDD330C67B15}" dt="2022-10-20T18:50:40.786" v="21" actId="1076"/>
          <ac:picMkLst>
            <pc:docMk/>
            <pc:sldMk cId="1264331431" sldId="267"/>
            <ac:picMk id="723" creationId="{00000000-0000-0000-0000-000000000000}"/>
          </ac:picMkLst>
        </pc:picChg>
      </pc:sldChg>
      <pc:sldChg chg="addSp modSp add replId modNotes">
        <pc:chgData name="Lindsey Frederickson" userId="S::frederickson_l@surreyschools.ca::0836a174-ab6f-44d4-b956-98d4e4c71a46" providerId="AD" clId="Web-{FD11D80B-B2F3-A842-58CA-CDD330C67B15}" dt="2022-10-20T19:13:07.423" v="274" actId="20577"/>
        <pc:sldMkLst>
          <pc:docMk/>
          <pc:sldMk cId="1091462174" sldId="268"/>
        </pc:sldMkLst>
        <pc:spChg chg="add mod">
          <ac:chgData name="Lindsey Frederickson" userId="S::frederickson_l@surreyschools.ca::0836a174-ab6f-44d4-b956-98d4e4c71a46" providerId="AD" clId="Web-{FD11D80B-B2F3-A842-58CA-CDD330C67B15}" dt="2022-10-20T19:13:07.423" v="274" actId="20577"/>
          <ac:spMkLst>
            <pc:docMk/>
            <pc:sldMk cId="1091462174" sldId="268"/>
            <ac:spMk id="4" creationId="{3B58582B-E88F-3ABC-9333-AFDD8C0D4DB0}"/>
          </ac:spMkLst>
        </pc:spChg>
        <pc:spChg chg="mod">
          <ac:chgData name="Lindsey Frederickson" userId="S::frederickson_l@surreyschools.ca::0836a174-ab6f-44d4-b956-98d4e4c71a46" providerId="AD" clId="Web-{FD11D80B-B2F3-A842-58CA-CDD330C67B15}" dt="2022-10-20T18:51:58.787" v="32" actId="1076"/>
          <ac:spMkLst>
            <pc:docMk/>
            <pc:sldMk cId="1091462174" sldId="268"/>
            <ac:spMk id="724" creationId="{00000000-0000-0000-0000-000000000000}"/>
          </ac:spMkLst>
        </pc:spChg>
        <pc:picChg chg="mod">
          <ac:chgData name="Lindsey Frederickson" userId="S::frederickson_l@surreyschools.ca::0836a174-ab6f-44d4-b956-98d4e4c71a46" providerId="AD" clId="Web-{FD11D80B-B2F3-A842-58CA-CDD330C67B15}" dt="2022-10-20T18:51:48.802" v="31" actId="1076"/>
          <ac:picMkLst>
            <pc:docMk/>
            <pc:sldMk cId="1091462174" sldId="268"/>
            <ac:picMk id="723" creationId="{00000000-0000-0000-0000-000000000000}"/>
          </ac:picMkLst>
        </pc:picChg>
      </pc:sldChg>
      <pc:sldChg chg="addSp modSp add replId modNotes">
        <pc:chgData name="Lindsey Frederickson" userId="S::frederickson_l@surreyschools.ca::0836a174-ab6f-44d4-b956-98d4e4c71a46" providerId="AD" clId="Web-{FD11D80B-B2F3-A842-58CA-CDD330C67B15}" dt="2022-10-20T19:27:14.837" v="573" actId="20577"/>
        <pc:sldMkLst>
          <pc:docMk/>
          <pc:sldMk cId="1549568471" sldId="269"/>
        </pc:sldMkLst>
        <pc:spChg chg="add mod">
          <ac:chgData name="Lindsey Frederickson" userId="S::frederickson_l@surreyschools.ca::0836a174-ab6f-44d4-b956-98d4e4c71a46" providerId="AD" clId="Web-{FD11D80B-B2F3-A842-58CA-CDD330C67B15}" dt="2022-10-20T19:27:14.837" v="573" actId="20577"/>
          <ac:spMkLst>
            <pc:docMk/>
            <pc:sldMk cId="1549568471" sldId="269"/>
            <ac:spMk id="4" creationId="{80B36986-5C62-4737-5194-6174631C745A}"/>
          </ac:spMkLst>
        </pc:spChg>
        <pc:picChg chg="mod">
          <ac:chgData name="Lindsey Frederickson" userId="S::frederickson_l@surreyschools.ca::0836a174-ab6f-44d4-b956-98d4e4c71a46" providerId="AD" clId="Web-{FD11D80B-B2F3-A842-58CA-CDD330C67B15}" dt="2022-10-20T18:52:18.568" v="35" actId="1076"/>
          <ac:picMkLst>
            <pc:docMk/>
            <pc:sldMk cId="1549568471" sldId="269"/>
            <ac:picMk id="723" creationId="{00000000-0000-0000-0000-000000000000}"/>
          </ac:picMkLst>
        </pc:picChg>
      </pc:sldChg>
      <pc:sldChg chg="addSp modSp add replId modNotes">
        <pc:chgData name="Lindsey Frederickson" userId="S::frederickson_l@surreyschools.ca::0836a174-ab6f-44d4-b956-98d4e4c71a46" providerId="AD" clId="Web-{FD11D80B-B2F3-A842-58CA-CDD330C67B15}" dt="2022-10-20T19:25:44.898" v="548" actId="20577"/>
        <pc:sldMkLst>
          <pc:docMk/>
          <pc:sldMk cId="4273971804" sldId="270"/>
        </pc:sldMkLst>
        <pc:spChg chg="mod">
          <ac:chgData name="Lindsey Frederickson" userId="S::frederickson_l@surreyschools.ca::0836a174-ab6f-44d4-b956-98d4e4c71a46" providerId="AD" clId="Web-{FD11D80B-B2F3-A842-58CA-CDD330C67B15}" dt="2022-10-20T18:52:52.303" v="41" actId="1076"/>
          <ac:spMkLst>
            <pc:docMk/>
            <pc:sldMk cId="4273971804" sldId="270"/>
            <ac:spMk id="2" creationId="{7402B890-F33B-4C36-993E-205B1DB3106F}"/>
          </ac:spMkLst>
        </pc:spChg>
        <pc:spChg chg="add mod">
          <ac:chgData name="Lindsey Frederickson" userId="S::frederickson_l@surreyschools.ca::0836a174-ab6f-44d4-b956-98d4e4c71a46" providerId="AD" clId="Web-{FD11D80B-B2F3-A842-58CA-CDD330C67B15}" dt="2022-10-20T19:25:44.898" v="548" actId="20577"/>
          <ac:spMkLst>
            <pc:docMk/>
            <pc:sldMk cId="4273971804" sldId="270"/>
            <ac:spMk id="4" creationId="{28FF6D49-B102-9F28-F036-A176C7185847}"/>
          </ac:spMkLst>
        </pc:spChg>
        <pc:picChg chg="mod">
          <ac:chgData name="Lindsey Frederickson" userId="S::frederickson_l@surreyschools.ca::0836a174-ab6f-44d4-b956-98d4e4c71a46" providerId="AD" clId="Web-{FD11D80B-B2F3-A842-58CA-CDD330C67B15}" dt="2022-10-20T18:52:36.724" v="39" actId="1076"/>
          <ac:picMkLst>
            <pc:docMk/>
            <pc:sldMk cId="4273971804" sldId="270"/>
            <ac:picMk id="723" creationId="{00000000-0000-0000-0000-000000000000}"/>
          </ac:picMkLst>
        </pc:picChg>
      </pc:sldChg>
      <pc:sldMasterChg chg="add addSldLayout">
        <pc:chgData name="Lindsey Frederickson" userId="S::frederickson_l@surreyschools.ca::0836a174-ab6f-44d4-b956-98d4e4c71a46" providerId="AD" clId="Web-{FD11D80B-B2F3-A842-58CA-CDD330C67B15}" dt="2022-10-20T18:49:23.348" v="1"/>
        <pc:sldMasterMkLst>
          <pc:docMk/>
          <pc:sldMasterMk cId="0" sldId="2147483648"/>
        </pc:sldMasterMkLst>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49"/>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50"/>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51"/>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52"/>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53"/>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54"/>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55"/>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56"/>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57"/>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58"/>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59"/>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72"/>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73"/>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74"/>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75"/>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76"/>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77"/>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78"/>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79"/>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80"/>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81"/>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82"/>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83"/>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84"/>
          </pc:sldLayoutMkLst>
        </pc:sldLayoutChg>
        <pc:sldLayoutChg chg="add">
          <pc:chgData name="Lindsey Frederickson" userId="S::frederickson_l@surreyschools.ca::0836a174-ab6f-44d4-b956-98d4e4c71a46" providerId="AD" clId="Web-{FD11D80B-B2F3-A842-58CA-CDD330C67B15}" dt="2022-10-20T18:49:23.348" v="1"/>
          <pc:sldLayoutMkLst>
            <pc:docMk/>
            <pc:sldMasterMk cId="0" sldId="2147483648"/>
            <pc:sldLayoutMk cId="0" sldId="2147483685"/>
          </pc:sldLayoutMkLst>
        </pc:sldLayoutChg>
      </pc:sldMasterChg>
    </pc:docChg>
  </pc:docChgLst>
  <pc:docChgLst>
    <pc:chgData name="Lindsey Frederickson" userId="S::frederickson_l@surreyschools.ca::0836a174-ab6f-44d4-b956-98d4e4c71a46" providerId="AD" clId="Web-{AC32BCDB-278F-61C8-D062-F953A8E674AF}"/>
    <pc:docChg chg="modSld">
      <pc:chgData name="Lindsey Frederickson" userId="S::frederickson_l@surreyschools.ca::0836a174-ab6f-44d4-b956-98d4e4c71a46" providerId="AD" clId="Web-{AC32BCDB-278F-61C8-D062-F953A8E674AF}" dt="2022-10-20T17:53:43.011" v="12" actId="14100"/>
      <pc:docMkLst>
        <pc:docMk/>
      </pc:docMkLst>
      <pc:sldChg chg="addSp modSp">
        <pc:chgData name="Lindsey Frederickson" userId="S::frederickson_l@surreyschools.ca::0836a174-ab6f-44d4-b956-98d4e4c71a46" providerId="AD" clId="Web-{AC32BCDB-278F-61C8-D062-F953A8E674AF}" dt="2022-10-20T17:53:43.011" v="12" actId="14100"/>
        <pc:sldMkLst>
          <pc:docMk/>
          <pc:sldMk cId="476338838" sldId="257"/>
        </pc:sldMkLst>
        <pc:spChg chg="mod">
          <ac:chgData name="Lindsey Frederickson" userId="S::frederickson_l@surreyschools.ca::0836a174-ab6f-44d4-b956-98d4e4c71a46" providerId="AD" clId="Web-{AC32BCDB-278F-61C8-D062-F953A8E674AF}" dt="2022-10-20T17:53:14.652" v="1" actId="20577"/>
          <ac:spMkLst>
            <pc:docMk/>
            <pc:sldMk cId="476338838" sldId="257"/>
            <ac:spMk id="2" creationId="{1FCD9DE4-5B5E-2A4F-7CB9-8166B255239F}"/>
          </ac:spMkLst>
        </pc:spChg>
        <pc:spChg chg="add mod">
          <ac:chgData name="Lindsey Frederickson" userId="S::frederickson_l@surreyschools.ca::0836a174-ab6f-44d4-b956-98d4e4c71a46" providerId="AD" clId="Web-{AC32BCDB-278F-61C8-D062-F953A8E674AF}" dt="2022-10-20T17:53:43.011" v="12" actId="14100"/>
          <ac:spMkLst>
            <pc:docMk/>
            <pc:sldMk cId="476338838" sldId="257"/>
            <ac:spMk id="4" creationId="{06E0908E-3091-849A-DCA7-0BA7C578932A}"/>
          </ac:spMkLst>
        </pc:spChg>
      </pc:sldChg>
      <pc:sldChg chg="modSp">
        <pc:chgData name="Lindsey Frederickson" userId="S::frederickson_l@surreyschools.ca::0836a174-ab6f-44d4-b956-98d4e4c71a46" providerId="AD" clId="Web-{AC32BCDB-278F-61C8-D062-F953A8E674AF}" dt="2022-10-20T17:53:11.840" v="0" actId="20577"/>
        <pc:sldMkLst>
          <pc:docMk/>
          <pc:sldMk cId="583915915" sldId="258"/>
        </pc:sldMkLst>
        <pc:spChg chg="mod">
          <ac:chgData name="Lindsey Frederickson" userId="S::frederickson_l@surreyschools.ca::0836a174-ab6f-44d4-b956-98d4e4c71a46" providerId="AD" clId="Web-{AC32BCDB-278F-61C8-D062-F953A8E674AF}" dt="2022-10-20T17:53:11.840" v="0" actId="20577"/>
          <ac:spMkLst>
            <pc:docMk/>
            <pc:sldMk cId="583915915" sldId="258"/>
            <ac:spMk id="3" creationId="{00000000-0000-0000-0000-000000000000}"/>
          </ac:spMkLst>
        </pc:spChg>
      </pc:sldChg>
    </pc:docChg>
  </pc:docChgLst>
  <pc:docChgLst>
    <pc:chgData name="Lindsey Frederickson" userId="S::frederickson_l@surreyschools.ca::0836a174-ab6f-44d4-b956-98d4e4c71a46" providerId="AD" clId="Web-{2D713C37-B905-9FDF-E2B1-52946D5CA4F1}"/>
    <pc:docChg chg="modSld">
      <pc:chgData name="Lindsey Frederickson" userId="S::frederickson_l@surreyschools.ca::0836a174-ab6f-44d4-b956-98d4e4c71a46" providerId="AD" clId="Web-{2D713C37-B905-9FDF-E2B1-52946D5CA4F1}" dt="2022-10-20T20:11:09.612" v="86" actId="20577"/>
      <pc:docMkLst>
        <pc:docMk/>
      </pc:docMkLst>
      <pc:sldChg chg="modSp">
        <pc:chgData name="Lindsey Frederickson" userId="S::frederickson_l@surreyschools.ca::0836a174-ab6f-44d4-b956-98d4e4c71a46" providerId="AD" clId="Web-{2D713C37-B905-9FDF-E2B1-52946D5CA4F1}" dt="2022-10-20T20:11:09.612" v="86" actId="20577"/>
        <pc:sldMkLst>
          <pc:docMk/>
          <pc:sldMk cId="629416027" sldId="259"/>
        </pc:sldMkLst>
        <pc:spChg chg="mod">
          <ac:chgData name="Lindsey Frederickson" userId="S::frederickson_l@surreyschools.ca::0836a174-ab6f-44d4-b956-98d4e4c71a46" providerId="AD" clId="Web-{2D713C37-B905-9FDF-E2B1-52946D5CA4F1}" dt="2022-10-20T20:11:09.612" v="86" actId="20577"/>
          <ac:spMkLst>
            <pc:docMk/>
            <pc:sldMk cId="629416027" sldId="259"/>
            <ac:spMk id="3" creationId="{5C2DFA3B-7D32-FDBC-10FE-E3AAA114BA55}"/>
          </ac:spMkLst>
        </pc:spChg>
      </pc:sldChg>
    </pc:docChg>
  </pc:docChgLst>
  <pc:docChgLst>
    <pc:chgData name="Lindsey Frederickson" userId="S::frederickson_l@surreyschools.ca::0836a174-ab6f-44d4-b956-98d4e4c71a46" providerId="AD" clId="Web-{30A2392B-C732-C3FA-2F20-03A6A540C0DA}"/>
    <pc:docChg chg="modSld">
      <pc:chgData name="Lindsey Frederickson" userId="S::frederickson_l@surreyschools.ca::0836a174-ab6f-44d4-b956-98d4e4c71a46" providerId="AD" clId="Web-{30A2392B-C732-C3FA-2F20-03A6A540C0DA}" dt="2022-10-26T20:09:36.097" v="128"/>
      <pc:docMkLst>
        <pc:docMk/>
      </pc:docMkLst>
      <pc:sldChg chg="modNotes">
        <pc:chgData name="Lindsey Frederickson" userId="S::frederickson_l@surreyschools.ca::0836a174-ab6f-44d4-b956-98d4e4c71a46" providerId="AD" clId="Web-{30A2392B-C732-C3FA-2F20-03A6A540C0DA}" dt="2022-10-26T20:02:07.464" v="7"/>
        <pc:sldMkLst>
          <pc:docMk/>
          <pc:sldMk cId="476338838" sldId="257"/>
        </pc:sldMkLst>
      </pc:sldChg>
      <pc:sldChg chg="modNotes">
        <pc:chgData name="Lindsey Frederickson" userId="S::frederickson_l@surreyschools.ca::0836a174-ab6f-44d4-b956-98d4e4c71a46" providerId="AD" clId="Web-{30A2392B-C732-C3FA-2F20-03A6A540C0DA}" dt="2022-10-26T20:01:51.745" v="2"/>
        <pc:sldMkLst>
          <pc:docMk/>
          <pc:sldMk cId="583915915" sldId="258"/>
        </pc:sldMkLst>
      </pc:sldChg>
      <pc:sldChg chg="modNotes">
        <pc:chgData name="Lindsey Frederickson" userId="S::frederickson_l@surreyschools.ca::0836a174-ab6f-44d4-b956-98d4e4c71a46" providerId="AD" clId="Web-{30A2392B-C732-C3FA-2F20-03A6A540C0DA}" dt="2022-10-26T20:09:36.097" v="128"/>
        <pc:sldMkLst>
          <pc:docMk/>
          <pc:sldMk cId="629416027" sldId="259"/>
        </pc:sldMkLst>
      </pc:sldChg>
      <pc:sldChg chg="modNotes">
        <pc:chgData name="Lindsey Frederickson" userId="S::frederickson_l@surreyschools.ca::0836a174-ab6f-44d4-b956-98d4e4c71a46" providerId="AD" clId="Web-{30A2392B-C732-C3FA-2F20-03A6A540C0DA}" dt="2022-10-26T20:02:29.917" v="10"/>
        <pc:sldMkLst>
          <pc:docMk/>
          <pc:sldMk cId="225772957" sldId="260"/>
        </pc:sldMkLst>
      </pc:sldChg>
      <pc:sldChg chg="modNotes">
        <pc:chgData name="Lindsey Frederickson" userId="S::frederickson_l@surreyschools.ca::0836a174-ab6f-44d4-b956-98d4e4c71a46" providerId="AD" clId="Web-{30A2392B-C732-C3FA-2F20-03A6A540C0DA}" dt="2022-10-26T20:09:29.081" v="114"/>
        <pc:sldMkLst>
          <pc:docMk/>
          <pc:sldMk cId="829066878" sldId="261"/>
        </pc:sldMkLst>
      </pc:sldChg>
      <pc:sldChg chg="modNotes">
        <pc:chgData name="Lindsey Frederickson" userId="S::frederickson_l@surreyschools.ca::0836a174-ab6f-44d4-b956-98d4e4c71a46" providerId="AD" clId="Web-{30A2392B-C732-C3FA-2F20-03A6A540C0DA}" dt="2022-10-26T20:02:46.871" v="13"/>
        <pc:sldMkLst>
          <pc:docMk/>
          <pc:sldMk cId="2863007992" sldId="262"/>
        </pc:sldMkLst>
      </pc:sldChg>
      <pc:sldChg chg="modNotes">
        <pc:chgData name="Lindsey Frederickson" userId="S::frederickson_l@surreyschools.ca::0836a174-ab6f-44d4-b956-98d4e4c71a46" providerId="AD" clId="Web-{30A2392B-C732-C3FA-2F20-03A6A540C0DA}" dt="2022-10-26T20:03:04.559" v="16"/>
        <pc:sldMkLst>
          <pc:docMk/>
          <pc:sldMk cId="1264331431" sldId="267"/>
        </pc:sldMkLst>
      </pc:sldChg>
      <pc:sldChg chg="modNotes">
        <pc:chgData name="Lindsey Frederickson" userId="S::frederickson_l@surreyschools.ca::0836a174-ab6f-44d4-b956-98d4e4c71a46" providerId="AD" clId="Web-{30A2392B-C732-C3FA-2F20-03A6A540C0DA}" dt="2022-10-26T20:03:25.997" v="18"/>
        <pc:sldMkLst>
          <pc:docMk/>
          <pc:sldMk cId="1091462174" sldId="268"/>
        </pc:sldMkLst>
      </pc:sldChg>
      <pc:sldChg chg="modNotes">
        <pc:chgData name="Lindsey Frederickson" userId="S::frederickson_l@surreyschools.ca::0836a174-ab6f-44d4-b956-98d4e4c71a46" providerId="AD" clId="Web-{30A2392B-C732-C3FA-2F20-03A6A540C0DA}" dt="2022-10-26T20:03:40.091" v="21"/>
        <pc:sldMkLst>
          <pc:docMk/>
          <pc:sldMk cId="1549568471" sldId="269"/>
        </pc:sldMkLst>
      </pc:sldChg>
      <pc:sldChg chg="modNotes">
        <pc:chgData name="Lindsey Frederickson" userId="S::frederickson_l@surreyschools.ca::0836a174-ab6f-44d4-b956-98d4e4c71a46" providerId="AD" clId="Web-{30A2392B-C732-C3FA-2F20-03A6A540C0DA}" dt="2022-10-26T20:03:54.232" v="23"/>
        <pc:sldMkLst>
          <pc:docMk/>
          <pc:sldMk cId="4273971804"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F0E36D-F6B6-4169-B48C-890A8DB7B85B}" type="datetimeFigureOut">
              <a:t>10/26/2022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146099-839B-484C-A120-BA287108C630}" type="slidenum">
              <a:t>‹#›</a:t>
            </a:fld>
            <a:endParaRPr lang="en-US"/>
          </a:p>
        </p:txBody>
      </p:sp>
    </p:spTree>
    <p:extLst>
      <p:ext uri="{BB962C8B-B14F-4D97-AF65-F5344CB8AC3E}">
        <p14:creationId xmlns:p14="http://schemas.microsoft.com/office/powerpoint/2010/main" val="3080016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kern="1200" dirty="0">
                <a:solidFill>
                  <a:schemeClr val="tx1"/>
                </a:solidFill>
                <a:effectLst/>
                <a:latin typeface="+mn-lt"/>
                <a:ea typeface="+mn-ea"/>
                <a:cs typeface="+mn-cs"/>
              </a:rPr>
              <a:t>Welcome to part </a:t>
            </a:r>
            <a:r>
              <a:rPr lang="en-US" dirty="0"/>
              <a:t>2</a:t>
            </a:r>
            <a:r>
              <a:rPr lang="en-US" sz="1200" b="0" i="0" kern="1200" dirty="0">
                <a:solidFill>
                  <a:schemeClr val="tx1"/>
                </a:solidFill>
                <a:effectLst/>
                <a:latin typeface="+mn-lt"/>
                <a:ea typeface="+mn-ea"/>
                <a:cs typeface="+mn-cs"/>
              </a:rPr>
              <a:t> of the Quality Assessment and communicating student learning series. </a:t>
            </a:r>
          </a:p>
          <a:p>
            <a:pPr rtl="0" fontAlgn="base"/>
            <a:endParaRPr lang="en-US" sz="1200" b="0" i="0" kern="1200" dirty="0">
              <a:solidFill>
                <a:schemeClr val="tx1"/>
              </a:solidFill>
              <a:effectLst/>
              <a:latin typeface="+mn-lt"/>
              <a:cs typeface="Calibri"/>
            </a:endParaRPr>
          </a:p>
          <a:p>
            <a:endParaRPr lang="en-US"/>
          </a:p>
        </p:txBody>
      </p:sp>
      <p:sp>
        <p:nvSpPr>
          <p:cNvPr id="4" name="Slide Number Placeholder 3"/>
          <p:cNvSpPr>
            <a:spLocks noGrp="1"/>
          </p:cNvSpPr>
          <p:nvPr>
            <p:ph type="sldNum" sz="quarter" idx="5"/>
          </p:nvPr>
        </p:nvSpPr>
        <p:spPr/>
        <p:txBody>
          <a:bodyPr/>
          <a:lstStyle/>
          <a:p>
            <a:fld id="{E4209021-8FD2-47DE-9248-3785FC294E14}" type="slidenum">
              <a:rPr lang="en-CA" smtClean="0"/>
              <a:t>1</a:t>
            </a:fld>
            <a:endParaRPr lang="en-CA"/>
          </a:p>
        </p:txBody>
      </p:sp>
    </p:spTree>
    <p:extLst>
      <p:ext uri="{BB962C8B-B14F-4D97-AF65-F5344CB8AC3E}">
        <p14:creationId xmlns:p14="http://schemas.microsoft.com/office/powerpoint/2010/main" val="4245213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end of part 2. Please</a:t>
            </a:r>
            <a:r>
              <a:rPr lang="en-US" sz="1200" b="0" i="0" kern="1200" dirty="0">
                <a:solidFill>
                  <a:schemeClr val="tx1"/>
                </a:solidFill>
                <a:effectLst/>
                <a:latin typeface="+mn-lt"/>
                <a:ea typeface="+mn-ea"/>
                <a:cs typeface="+mn-cs"/>
              </a:rPr>
              <a:t> Pause the video at this time and engage in table talk discussions with the following question. </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209021-8FD2-47DE-9248-3785FC294E14}"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6230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kern="1200" dirty="0">
                <a:solidFill>
                  <a:schemeClr val="tx1"/>
                </a:solidFill>
                <a:effectLst/>
                <a:latin typeface="+mn-lt"/>
                <a:ea typeface="+mn-ea"/>
                <a:cs typeface="+mn-cs"/>
              </a:rPr>
              <a:t>Included in part </a:t>
            </a:r>
            <a:r>
              <a:rPr lang="en-US" dirty="0"/>
              <a:t>2</a:t>
            </a:r>
            <a:r>
              <a:rPr lang="en-US" sz="1200" b="0" i="0" kern="1200" dirty="0">
                <a:solidFill>
                  <a:schemeClr val="tx1"/>
                </a:solidFill>
                <a:effectLst/>
                <a:latin typeface="+mn-lt"/>
                <a:ea typeface="+mn-ea"/>
                <a:cs typeface="+mn-cs"/>
              </a:rPr>
              <a:t>: </a:t>
            </a:r>
          </a:p>
          <a:p>
            <a:pPr marL="285750" indent="-285750">
              <a:buFont typeface="Arial,Sans-Serif"/>
              <a:buChar char="•"/>
            </a:pPr>
            <a:r>
              <a:rPr lang="en-US" dirty="0"/>
              <a:t> The ‘Big’ Picture</a:t>
            </a:r>
            <a:endParaRPr lang="en-US" dirty="0">
              <a:cs typeface="Calibri"/>
            </a:endParaRPr>
          </a:p>
          <a:p>
            <a:pPr marL="285750" indent="-285750">
              <a:buFont typeface="Symbol,Sans-Serif"/>
              <a:buChar char="•"/>
            </a:pPr>
            <a:r>
              <a:rPr lang="en-US" dirty="0"/>
              <a:t> The Essential Elements of Quality Assessment and Communicating Student Learning (CSL)</a:t>
            </a:r>
            <a:endParaRPr lang="en-US" dirty="0">
              <a:cs typeface="Calibri"/>
            </a:endParaRPr>
          </a:p>
          <a:p>
            <a:endParaRPr lang="en-US"/>
          </a:p>
        </p:txBody>
      </p:sp>
      <p:sp>
        <p:nvSpPr>
          <p:cNvPr id="4" name="Slide Number Placeholder 3"/>
          <p:cNvSpPr>
            <a:spLocks noGrp="1"/>
          </p:cNvSpPr>
          <p:nvPr>
            <p:ph type="sldNum" sz="quarter" idx="5"/>
          </p:nvPr>
        </p:nvSpPr>
        <p:spPr/>
        <p:txBody>
          <a:bodyPr/>
          <a:lstStyle/>
          <a:p>
            <a:fld id="{E4209021-8FD2-47DE-9248-3785FC294E14}" type="slidenum">
              <a:rPr lang="en-CA" smtClean="0"/>
              <a:t>2</a:t>
            </a:fld>
            <a:endParaRPr lang="en-CA"/>
          </a:p>
        </p:txBody>
      </p:sp>
    </p:spTree>
    <p:extLst>
      <p:ext uri="{BB962C8B-B14F-4D97-AF65-F5344CB8AC3E}">
        <p14:creationId xmlns:p14="http://schemas.microsoft.com/office/powerpoint/2010/main" val="639266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mentioned in part one, our learners are always at the center of the curriculum design, learning, and assessment process. And one of the questions we as educators always try to consider is how can assessment support human development and the whole learner? Assessment is incredibly personal and it impacts our students' identities and how they see themselves and influences who they think they can become.  </a:t>
            </a:r>
          </a:p>
          <a:p>
            <a:endParaRPr lang="en-US" dirty="0"/>
          </a:p>
          <a:p>
            <a:r>
              <a:rPr lang="en-US" dirty="0"/>
              <a:t>Too often, assessment, reporting and the way we talk about learning weaves a negative narrative about learning, abilities, and self for our students. So how can we shift the way we design and speak about learning and assessment, so that it supports human development, and inspires hope for our learners? It needs to begin with strong relationships and a sense of belonging first and foremost. If we want our students to take risks in their learning, and articulate what their needs are, then they need to have a relationship of trust with their teachers, and sense of belonging in their classroom and schools. When we talk about belonging, we’re not talking about ‘fitting in’ which can be incredibly oppressive, but rather belonging in the sense that they are accepted and appreciated for who they are and where they are in their personal development and learning</a:t>
            </a:r>
          </a:p>
          <a:p>
            <a:r>
              <a:rPr lang="en-US" dirty="0"/>
              <a:t> </a:t>
            </a:r>
          </a:p>
          <a:p>
            <a:r>
              <a:rPr lang="en-US" dirty="0"/>
              <a:t>To support this, our redesigned curriculum and assessment processes  drive personalized learning because we identify each students' strengths and next steps for development and growth. Ideally, we want our students to be able to recognize their own strengths and next steps. It is therefore a partnership and a relationship between students and teachers. It should be optimistic and hold the promise of success – this doesn’t mean we only talk about the good stuff, we of course determine next steps but first find what the student is able to do and show what pieces of the criteria they are able to demonstrate. We don’t talk in deficit and therefore it builds confidence, develops efficacy and inspires hope in our learners.</a:t>
            </a:r>
          </a:p>
          <a:p>
            <a:endParaRPr lang="en-US" dirty="0">
              <a:cs typeface="Calibri"/>
            </a:endParaRPr>
          </a:p>
        </p:txBody>
      </p:sp>
      <p:sp>
        <p:nvSpPr>
          <p:cNvPr id="4" name="Slide Number Placeholder 3"/>
          <p:cNvSpPr>
            <a:spLocks noGrp="1"/>
          </p:cNvSpPr>
          <p:nvPr>
            <p:ph type="sldNum" sz="quarter" idx="5"/>
          </p:nvPr>
        </p:nvSpPr>
        <p:spPr/>
        <p:txBody>
          <a:bodyPr/>
          <a:lstStyle/>
          <a:p>
            <a:fld id="{E4209021-8FD2-47DE-9248-3785FC294E14}" type="slidenum">
              <a:rPr lang="en-CA" smtClean="0"/>
              <a:t>3</a:t>
            </a:fld>
            <a:endParaRPr lang="en-CA"/>
          </a:p>
        </p:txBody>
      </p:sp>
    </p:spTree>
    <p:extLst>
      <p:ext uri="{BB962C8B-B14F-4D97-AF65-F5344CB8AC3E}">
        <p14:creationId xmlns:p14="http://schemas.microsoft.com/office/powerpoint/2010/main" val="3368979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5" name="Shape 725"/>
          <p:cNvSpPr>
            <a:spLocks noGrp="1" noRot="1" noChangeAspect="1"/>
          </p:cNvSpPr>
          <p:nvPr>
            <p:ph type="sldImg"/>
          </p:nvPr>
        </p:nvSpPr>
        <p:spPr>
          <a:xfrm>
            <a:off x="381000" y="685800"/>
            <a:ext cx="6096000" cy="3429000"/>
          </a:xfrm>
          <a:prstGeom prst="rect">
            <a:avLst/>
          </a:prstGeom>
        </p:spPr>
        <p:txBody>
          <a:bodyPr/>
          <a:lstStyle/>
          <a:p>
            <a:endParaRPr/>
          </a:p>
        </p:txBody>
      </p:sp>
      <p:sp>
        <p:nvSpPr>
          <p:cNvPr id="726" name="Shape 726"/>
          <p:cNvSpPr>
            <a:spLocks noGrp="1"/>
          </p:cNvSpPr>
          <p:nvPr>
            <p:ph type="body" sz="quarter" idx="1"/>
          </p:nvPr>
        </p:nvSpPr>
        <p:spPr>
          <a:prstGeom prst="rect">
            <a:avLst/>
          </a:prstGeom>
        </p:spPr>
        <p:txBody>
          <a:bodyPr/>
          <a:lstStyle>
            <a:lvl1pPr defTabSz="914400">
              <a:lnSpc>
                <a:spcPct val="100000"/>
              </a:lnSpc>
              <a:defRPr sz="1200">
                <a:latin typeface="Calibri"/>
                <a:ea typeface="Calibri"/>
                <a:cs typeface="Calibri"/>
                <a:sym typeface="Calibri"/>
              </a:defRPr>
            </a:lvl1pPr>
          </a:lstStyle>
          <a:p>
            <a:r>
              <a:rPr lang="en-US" dirty="0"/>
              <a:t>Quality assessment and CSL is a process that </a:t>
            </a:r>
            <a:r>
              <a:rPr lang="en-US" dirty="0" err="1"/>
              <a:t>honours</a:t>
            </a:r>
            <a:r>
              <a:rPr lang="en-US" dirty="0"/>
              <a:t> learning as a continuous journey that focuses on growth and improvement over time and provides a window into student learning.  It is a process that ensures that assessment is fair, transparent, equitable and responsive to all learners. Teachers design their curriculum and engage in assessment in ways that are unique to who they are and align with their practice. What we have tried to capture in this infographic is the learning process and the alignment between curriculum design and assessment. Teachers may enter this process at various points but what we have done here is included the following essential elements that make quality assessment fair, transparent and equitable. Throughout these modules we will be unpacking this process in more detail</a:t>
            </a:r>
          </a:p>
          <a:p>
            <a:pPr rtl="0" fontAlgn="base"/>
            <a:r>
              <a:rPr lang="en-US" sz="1200" b="0" i="0" kern="1200" dirty="0">
                <a:solidFill>
                  <a:schemeClr val="tx1"/>
                </a:solidFill>
                <a:effectLst/>
                <a:latin typeface="Calibri"/>
                <a:ea typeface="Calibri"/>
                <a:cs typeface="Calibri"/>
                <a:sym typeface="Calibri"/>
              </a:rPr>
              <a:t>  </a:t>
            </a:r>
            <a:endParaRPr lang="en-US" sz="1200" b="0" i="0" kern="1200" dirty="0">
              <a:solidFill>
                <a:schemeClr val="tx1"/>
              </a:solidFill>
              <a:effectLst/>
              <a:latin typeface="Calibri"/>
              <a:ea typeface="Calibri"/>
              <a:cs typeface="Calibri"/>
            </a:endParaRPr>
          </a:p>
          <a:p>
            <a:pPr rtl="0" fontAlgn="base"/>
            <a:endParaRPr lang="en-US" sz="1200" b="0" i="0" kern="1200">
              <a:solidFill>
                <a:schemeClr val="tx1"/>
              </a:solidFill>
              <a:effectLst/>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5" name="Shape 725"/>
          <p:cNvSpPr>
            <a:spLocks noGrp="1" noRot="1" noChangeAspect="1"/>
          </p:cNvSpPr>
          <p:nvPr>
            <p:ph type="sldImg"/>
          </p:nvPr>
        </p:nvSpPr>
        <p:spPr>
          <a:xfrm>
            <a:off x="381000" y="685800"/>
            <a:ext cx="6096000" cy="3429000"/>
          </a:xfrm>
          <a:prstGeom prst="rect">
            <a:avLst/>
          </a:prstGeom>
        </p:spPr>
        <p:txBody>
          <a:bodyPr/>
          <a:lstStyle/>
          <a:p>
            <a:endParaRPr/>
          </a:p>
        </p:txBody>
      </p:sp>
      <p:sp>
        <p:nvSpPr>
          <p:cNvPr id="726" name="Shape 726"/>
          <p:cNvSpPr>
            <a:spLocks noGrp="1"/>
          </p:cNvSpPr>
          <p:nvPr>
            <p:ph type="body" sz="quarter" idx="1"/>
          </p:nvPr>
        </p:nvSpPr>
        <p:spPr>
          <a:prstGeom prst="rect">
            <a:avLst/>
          </a:prstGeom>
        </p:spPr>
        <p:txBody>
          <a:bodyPr/>
          <a:lstStyle>
            <a:lvl1pPr defTabSz="914400">
              <a:lnSpc>
                <a:spcPct val="100000"/>
              </a:lnSpc>
              <a:defRPr sz="1200">
                <a:latin typeface="Calibri"/>
                <a:ea typeface="Calibri"/>
                <a:cs typeface="Calibri"/>
                <a:sym typeface="Calibri"/>
              </a:defRPr>
            </a:lvl1pPr>
          </a:lstStyle>
          <a:p>
            <a:r>
              <a:rPr lang="en-US" dirty="0"/>
              <a:t>I am going to begin with the learning standards of our curriculum.  </a:t>
            </a:r>
          </a:p>
          <a:p>
            <a:r>
              <a:rPr lang="en-US" dirty="0"/>
              <a:t>Learning Standards: what all students are expected to know, be able to do, and understand (KDU Curriculum Model).   </a:t>
            </a:r>
          </a:p>
          <a:p>
            <a:r>
              <a:rPr lang="en-US" dirty="0"/>
              <a:t>Once we have determined which learning standards we will be developing, teachers go through the process of clarifying success criteria and proficiency scale or progression for that standard.  </a:t>
            </a:r>
          </a:p>
          <a:p>
            <a:r>
              <a:rPr lang="en-US" dirty="0"/>
              <a:t>These are now the points of reference for determining our teaching, assessment practices and communication of student learning. We make assessment transparent when students are aware of the progression of learning. They are able to articulate where they are in their learning, and what they are focusing on next for further development. This process makes students more assessment capable.</a:t>
            </a:r>
          </a:p>
          <a:p>
            <a:endParaRPr lang="en-US" dirty="0"/>
          </a:p>
        </p:txBody>
      </p:sp>
    </p:spTree>
    <p:extLst>
      <p:ext uri="{BB962C8B-B14F-4D97-AF65-F5344CB8AC3E}">
        <p14:creationId xmlns:p14="http://schemas.microsoft.com/office/powerpoint/2010/main" val="2933806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5" name="Shape 725"/>
          <p:cNvSpPr>
            <a:spLocks noGrp="1" noRot="1" noChangeAspect="1"/>
          </p:cNvSpPr>
          <p:nvPr>
            <p:ph type="sldImg"/>
          </p:nvPr>
        </p:nvSpPr>
        <p:spPr>
          <a:xfrm>
            <a:off x="381000" y="685800"/>
            <a:ext cx="6096000" cy="3429000"/>
          </a:xfrm>
          <a:prstGeom prst="rect">
            <a:avLst/>
          </a:prstGeom>
        </p:spPr>
        <p:txBody>
          <a:bodyPr/>
          <a:lstStyle/>
          <a:p>
            <a:endParaRPr/>
          </a:p>
        </p:txBody>
      </p:sp>
      <p:sp>
        <p:nvSpPr>
          <p:cNvPr id="726" name="Shape 726"/>
          <p:cNvSpPr>
            <a:spLocks noGrp="1"/>
          </p:cNvSpPr>
          <p:nvPr>
            <p:ph type="body" sz="quarter" idx="1"/>
          </p:nvPr>
        </p:nvSpPr>
        <p:spPr>
          <a:prstGeom prst="rect">
            <a:avLst/>
          </a:prstGeom>
        </p:spPr>
        <p:txBody>
          <a:bodyPr/>
          <a:lstStyle>
            <a:lvl1pPr defTabSz="914400">
              <a:lnSpc>
                <a:spcPct val="100000"/>
              </a:lnSpc>
              <a:defRPr sz="1200">
                <a:latin typeface="Calibri"/>
                <a:ea typeface="Calibri"/>
                <a:cs typeface="Calibri"/>
                <a:sym typeface="Calibri"/>
              </a:defRPr>
            </a:lvl1pPr>
          </a:lstStyle>
          <a:p>
            <a:r>
              <a:rPr lang="en-US" dirty="0"/>
              <a:t>With these in mind we design our learning experiences including what skills we will be explicitly teaching and a variety of opportunities for all students to explore and develop the learning standards and demonstrate the success criteria  </a:t>
            </a:r>
          </a:p>
          <a:p>
            <a:r>
              <a:rPr lang="en-US" dirty="0"/>
              <a:t>When our learning progressions and scale for the standard are clear it opens up the doors for students to demonstrate their learning in a variety of ways. </a:t>
            </a:r>
          </a:p>
          <a:p>
            <a:r>
              <a:rPr lang="en-US" dirty="0"/>
              <a:t>learning is captured through products/artifacts, stories/narratives, and observations (Triangulating evidence of learning).  This collection of student work is gathered over time to provide a full profile of the learner and the learning. </a:t>
            </a:r>
          </a:p>
          <a:p>
            <a:endParaRPr lang="en-US" dirty="0"/>
          </a:p>
          <a:p>
            <a:r>
              <a:rPr lang="en-US" dirty="0"/>
              <a:t>When considering a student centered approach to assessment, it is important to </a:t>
            </a:r>
            <a:r>
              <a:rPr lang="en-US" dirty="0" err="1"/>
              <a:t>honour</a:t>
            </a:r>
            <a:r>
              <a:rPr lang="en-US" dirty="0"/>
              <a:t> the ways that our students feel they can articulate their learning best as long as it includes all of the success criteria.</a:t>
            </a:r>
          </a:p>
          <a:p>
            <a:endParaRPr lang="en-US" dirty="0"/>
          </a:p>
          <a:p>
            <a:endParaRPr lang="en-US" dirty="0"/>
          </a:p>
          <a:p>
            <a:r>
              <a:rPr lang="en-US" dirty="0"/>
              <a:t>We will go into more detail about triangulation of learning later in this series. </a:t>
            </a:r>
          </a:p>
          <a:p>
            <a:endParaRPr lang="en-US" dirty="0"/>
          </a:p>
        </p:txBody>
      </p:sp>
    </p:spTree>
    <p:extLst>
      <p:ext uri="{BB962C8B-B14F-4D97-AF65-F5344CB8AC3E}">
        <p14:creationId xmlns:p14="http://schemas.microsoft.com/office/powerpoint/2010/main" val="3654495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5" name="Shape 725"/>
          <p:cNvSpPr>
            <a:spLocks noGrp="1" noRot="1" noChangeAspect="1"/>
          </p:cNvSpPr>
          <p:nvPr>
            <p:ph type="sldImg"/>
          </p:nvPr>
        </p:nvSpPr>
        <p:spPr>
          <a:xfrm>
            <a:off x="381000" y="685800"/>
            <a:ext cx="6096000" cy="3429000"/>
          </a:xfrm>
          <a:prstGeom prst="rect">
            <a:avLst/>
          </a:prstGeom>
        </p:spPr>
        <p:txBody>
          <a:bodyPr/>
          <a:lstStyle/>
          <a:p>
            <a:endParaRPr/>
          </a:p>
        </p:txBody>
      </p:sp>
      <p:sp>
        <p:nvSpPr>
          <p:cNvPr id="726" name="Shape 726"/>
          <p:cNvSpPr>
            <a:spLocks noGrp="1"/>
          </p:cNvSpPr>
          <p:nvPr>
            <p:ph type="body" sz="quarter" idx="1"/>
          </p:nvPr>
        </p:nvSpPr>
        <p:spPr>
          <a:prstGeom prst="rect">
            <a:avLst/>
          </a:prstGeom>
        </p:spPr>
        <p:txBody>
          <a:bodyPr/>
          <a:lstStyle>
            <a:lvl1pPr defTabSz="914400">
              <a:lnSpc>
                <a:spcPct val="100000"/>
              </a:lnSpc>
              <a:defRPr sz="1200">
                <a:latin typeface="Calibri"/>
                <a:ea typeface="Calibri"/>
                <a:cs typeface="Calibri"/>
                <a:sym typeface="Calibri"/>
              </a:defRPr>
            </a:lvl1pPr>
          </a:lstStyle>
          <a:p>
            <a:r>
              <a:rPr lang="en-US" dirty="0"/>
              <a:t>By empowering students to demonstrate their learning and curate their story we allow them to share ownership of the learning. This allows students to be more assessment capable. They are aware of the criteria, they make choices about how they will demonstrate their learning and are thereby able to self-assess more accurately.  </a:t>
            </a:r>
          </a:p>
          <a:p>
            <a:r>
              <a:rPr lang="en-US" dirty="0"/>
              <a:t>Feedback whether peer or teacher, is connected to the success criteria, is in strength-based language, and identifies the strengths and next steps; it also guides teacher instruction. This allows teachers to clearly communicate to the learner and parents and caregivers where the student is at in relation to the learning standards, what they are working towards, and ways that learning can be supported. Parents and caregivers are encouraged to engage in conversations about learning with their child and provide their feedback where they feel comfortable.</a:t>
            </a:r>
          </a:p>
          <a:p>
            <a:endParaRPr lang="en-US" dirty="0"/>
          </a:p>
          <a:p>
            <a:endParaRPr lang="en-US" dirty="0"/>
          </a:p>
        </p:txBody>
      </p:sp>
    </p:spTree>
    <p:extLst>
      <p:ext uri="{BB962C8B-B14F-4D97-AF65-F5344CB8AC3E}">
        <p14:creationId xmlns:p14="http://schemas.microsoft.com/office/powerpoint/2010/main" val="949648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5" name="Shape 725"/>
          <p:cNvSpPr>
            <a:spLocks noGrp="1" noRot="1" noChangeAspect="1"/>
          </p:cNvSpPr>
          <p:nvPr>
            <p:ph type="sldImg"/>
          </p:nvPr>
        </p:nvSpPr>
        <p:spPr>
          <a:xfrm>
            <a:off x="381000" y="685800"/>
            <a:ext cx="6096000" cy="3429000"/>
          </a:xfrm>
          <a:prstGeom prst="rect">
            <a:avLst/>
          </a:prstGeom>
        </p:spPr>
        <p:txBody>
          <a:bodyPr/>
          <a:lstStyle/>
          <a:p>
            <a:endParaRPr/>
          </a:p>
        </p:txBody>
      </p:sp>
      <p:sp>
        <p:nvSpPr>
          <p:cNvPr id="726" name="Shape 726"/>
          <p:cNvSpPr>
            <a:spLocks noGrp="1"/>
          </p:cNvSpPr>
          <p:nvPr>
            <p:ph type="body" sz="quarter" idx="1"/>
          </p:nvPr>
        </p:nvSpPr>
        <p:spPr>
          <a:prstGeom prst="rect">
            <a:avLst/>
          </a:prstGeom>
        </p:spPr>
        <p:txBody>
          <a:bodyPr/>
          <a:lstStyle>
            <a:lvl1pPr defTabSz="914400">
              <a:lnSpc>
                <a:spcPct val="100000"/>
              </a:lnSpc>
              <a:defRPr sz="1200">
                <a:latin typeface="Calibri"/>
                <a:ea typeface="Calibri"/>
                <a:cs typeface="Calibri"/>
                <a:sym typeface="Calibri"/>
              </a:defRPr>
            </a:lvl1pPr>
          </a:lstStyle>
          <a:p>
            <a:r>
              <a:rPr lang="en-US" dirty="0"/>
              <a:t>Once teachers feel they have assessed sufficient evidence of a learning standard they indicate what level of proficiency the student has demonstrated with parents and caregivers. </a:t>
            </a:r>
          </a:p>
          <a:p>
            <a:r>
              <a:rPr lang="en-US" dirty="0"/>
              <a:t>This process continues to provide students ample opportunities to practice and develop proficiency of the learning standard throughout the year.  </a:t>
            </a:r>
          </a:p>
          <a:p>
            <a:r>
              <a:rPr lang="en-US" dirty="0"/>
              <a:t>These essential elements lead to transparency in the assessment process and provide students with opportunities to take ownership (voice) of their learning which leads to increased motivation and achievement</a:t>
            </a:r>
          </a:p>
          <a:p>
            <a:endParaRPr lang="en-US" dirty="0"/>
          </a:p>
        </p:txBody>
      </p:sp>
    </p:spTree>
    <p:extLst>
      <p:ext uri="{BB962C8B-B14F-4D97-AF65-F5344CB8AC3E}">
        <p14:creationId xmlns:p14="http://schemas.microsoft.com/office/powerpoint/2010/main" val="3457646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5" name="Shape 725"/>
          <p:cNvSpPr>
            <a:spLocks noGrp="1" noRot="1" noChangeAspect="1"/>
          </p:cNvSpPr>
          <p:nvPr>
            <p:ph type="sldImg"/>
          </p:nvPr>
        </p:nvSpPr>
        <p:spPr>
          <a:xfrm>
            <a:off x="381000" y="685800"/>
            <a:ext cx="6096000" cy="3429000"/>
          </a:xfrm>
          <a:prstGeom prst="rect">
            <a:avLst/>
          </a:prstGeom>
        </p:spPr>
        <p:txBody>
          <a:bodyPr/>
          <a:lstStyle/>
          <a:p>
            <a:endParaRPr/>
          </a:p>
        </p:txBody>
      </p:sp>
      <p:sp>
        <p:nvSpPr>
          <p:cNvPr id="726" name="Shape 726"/>
          <p:cNvSpPr>
            <a:spLocks noGrp="1"/>
          </p:cNvSpPr>
          <p:nvPr>
            <p:ph type="body" sz="quarter" idx="1"/>
          </p:nvPr>
        </p:nvSpPr>
        <p:spPr>
          <a:prstGeom prst="rect">
            <a:avLst/>
          </a:prstGeom>
        </p:spPr>
        <p:txBody>
          <a:bodyPr/>
          <a:lstStyle>
            <a:lvl1pPr defTabSz="914400">
              <a:lnSpc>
                <a:spcPct val="100000"/>
              </a:lnSpc>
              <a:defRPr sz="1200">
                <a:latin typeface="Calibri"/>
                <a:ea typeface="Calibri"/>
                <a:cs typeface="Calibri"/>
                <a:sym typeface="Calibri"/>
              </a:defRPr>
            </a:lvl1pPr>
          </a:lstStyle>
          <a:p>
            <a:r>
              <a:rPr lang="en-US" b="0" i="0" kern="1200" dirty="0">
                <a:effectLst/>
                <a:sym typeface="Calibri"/>
              </a:rPr>
              <a:t>The hope is that when learning and assessment process is fair, transparent and equitable, students are able to respond to these questions.  </a:t>
            </a:r>
            <a:endParaRPr lang="en-US" b="0" i="0" kern="1200" dirty="0">
              <a:effectLst/>
            </a:endParaRPr>
          </a:p>
          <a:p>
            <a:r>
              <a:rPr lang="en-US" b="0" i="0" kern="1200" dirty="0">
                <a:effectLst/>
                <a:sym typeface="Calibri"/>
              </a:rPr>
              <a:t> </a:t>
            </a:r>
            <a:endParaRPr lang="en-US" b="0" i="0" kern="1200" dirty="0">
              <a:effectLst/>
            </a:endParaRPr>
          </a:p>
          <a:p>
            <a:r>
              <a:rPr lang="en-US" b="0" i="0" kern="1200" dirty="0">
                <a:effectLst/>
                <a:sym typeface="Calibri"/>
              </a:rPr>
              <a:t>And at the same time the teacher can be engaging in the same process. </a:t>
            </a:r>
            <a:endParaRPr lang="en-US" b="0" i="0" kern="1200" dirty="0">
              <a:effectLst/>
            </a:endParaRPr>
          </a:p>
          <a:p>
            <a:r>
              <a:rPr lang="en-US" b="0" i="0" kern="1200" dirty="0">
                <a:effectLst/>
                <a:sym typeface="Calibri"/>
              </a:rPr>
              <a:t> </a:t>
            </a:r>
            <a:endParaRPr lang="en-US" b="0" i="0" kern="1200" dirty="0">
              <a:effectLst/>
            </a:endParaRPr>
          </a:p>
          <a:p>
            <a:r>
              <a:rPr lang="en-US" b="0" i="0" kern="1200" dirty="0">
                <a:effectLst/>
                <a:sym typeface="Calibri"/>
              </a:rPr>
              <a:t> </a:t>
            </a:r>
            <a:r>
              <a:rPr lang="en-US" dirty="0"/>
              <a:t>What am I learning, What are my students learning?</a:t>
            </a:r>
            <a:endParaRPr lang="en-US" b="0" i="0" kern="1200" dirty="0">
              <a:effectLst/>
            </a:endParaRPr>
          </a:p>
          <a:p>
            <a:r>
              <a:rPr lang="en-US" dirty="0"/>
              <a:t>Why is it important?</a:t>
            </a:r>
          </a:p>
          <a:p>
            <a:r>
              <a:rPr lang="en-US" dirty="0"/>
              <a:t>How am I doing, how are my students doing?</a:t>
            </a:r>
          </a:p>
          <a:p>
            <a:r>
              <a:rPr lang="en-US" dirty="0"/>
              <a:t>How do I know? How do they know?</a:t>
            </a:r>
          </a:p>
          <a:p>
            <a:r>
              <a:rPr lang="en-US" b="0" i="0" kern="1200" dirty="0">
                <a:effectLst/>
                <a:sym typeface="Calibri"/>
              </a:rPr>
              <a:t>What are there next steps/what are my next steps</a:t>
            </a:r>
            <a:r>
              <a:rPr lang="en-US" dirty="0"/>
              <a:t>?...</a:t>
            </a:r>
          </a:p>
          <a:p>
            <a:endParaRPr lang="en-US" sz="1200" b="0" i="0" kern="1200" dirty="0">
              <a:solidFill>
                <a:schemeClr val="tx1"/>
              </a:solidFill>
              <a:effectLst/>
              <a:latin typeface="Calibri"/>
              <a:ea typeface="Calibri"/>
              <a:cs typeface="Calibri"/>
            </a:endParaRPr>
          </a:p>
        </p:txBody>
      </p:sp>
    </p:spTree>
    <p:extLst>
      <p:ext uri="{BB962C8B-B14F-4D97-AF65-F5344CB8AC3E}">
        <p14:creationId xmlns:p14="http://schemas.microsoft.com/office/powerpoint/2010/main" val="3547706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48002-315D-49B1-B10F-137139C4BF9E}"/>
              </a:ext>
            </a:extLst>
          </p:cNvPr>
          <p:cNvSpPr>
            <a:spLocks noGrp="1"/>
          </p:cNvSpPr>
          <p:nvPr>
            <p:ph type="ctrTitle"/>
          </p:nvPr>
        </p:nvSpPr>
        <p:spPr>
          <a:xfrm>
            <a:off x="854896" y="1122363"/>
            <a:ext cx="7276733" cy="3381398"/>
          </a:xfrm>
        </p:spPr>
        <p:txBody>
          <a:bodyPr anchor="b">
            <a:normAutofit/>
          </a:bodyPr>
          <a:lstStyle>
            <a:lvl1pPr algn="l">
              <a:defRPr sz="4800" cap="none" spc="0" baseline="0"/>
            </a:lvl1pPr>
          </a:lstStyle>
          <a:p>
            <a:r>
              <a:rPr lang="en-US"/>
              <a:t>Click to edit Master title style</a:t>
            </a:r>
          </a:p>
        </p:txBody>
      </p:sp>
      <p:sp>
        <p:nvSpPr>
          <p:cNvPr id="3" name="Subtitle 2">
            <a:extLst>
              <a:ext uri="{FF2B5EF4-FFF2-40B4-BE49-F238E27FC236}">
                <a16:creationId xmlns:a16="http://schemas.microsoft.com/office/drawing/2014/main" id="{804535E0-4D9C-4DCA-8569-64503C5DC1D4}"/>
              </a:ext>
            </a:extLst>
          </p:cNvPr>
          <p:cNvSpPr>
            <a:spLocks noGrp="1"/>
          </p:cNvSpPr>
          <p:nvPr>
            <p:ph type="subTitle" idx="1"/>
          </p:nvPr>
        </p:nvSpPr>
        <p:spPr>
          <a:xfrm>
            <a:off x="854894" y="4612942"/>
            <a:ext cx="7276733" cy="1181683"/>
          </a:xfrm>
        </p:spPr>
        <p:txBody>
          <a:bodyPr>
            <a:normAutofit/>
          </a:bodyPr>
          <a:lstStyle>
            <a:lvl1pPr marL="0" indent="0" algn="l">
              <a:buNone/>
              <a:defRPr sz="18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283B68-70CF-4A98-948C-6EA4BD68D2BC}"/>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5" name="Footer Placeholder 4">
            <a:extLst>
              <a:ext uri="{FF2B5EF4-FFF2-40B4-BE49-F238E27FC236}">
                <a16:creationId xmlns:a16="http://schemas.microsoft.com/office/drawing/2014/main" id="{B3EC2EF9-7F83-4AD3-B3F6-B9D4618D6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B751B-3464-41CD-B728-A72BB191E29F}"/>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419613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B5731-248B-49C2-93DE-8A3260C9FB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D4D5C5-3D5A-4F3D-8A08-7053DACF1F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E5372-3FC6-4227-B2DD-6CB24E65178F}"/>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5" name="Footer Placeholder 4">
            <a:extLst>
              <a:ext uri="{FF2B5EF4-FFF2-40B4-BE49-F238E27FC236}">
                <a16:creationId xmlns:a16="http://schemas.microsoft.com/office/drawing/2014/main" id="{B7C1B1B1-B637-4E46-B64C-F082B54C20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567AD-4B78-41F6-B814-726D4BD4CE5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408023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674D5E-67E6-4C23-B80A-0C66B53315EB}"/>
              </a:ext>
            </a:extLst>
          </p:cNvPr>
          <p:cNvSpPr>
            <a:spLocks noGrp="1"/>
          </p:cNvSpPr>
          <p:nvPr>
            <p:ph type="title" orient="vert"/>
          </p:nvPr>
        </p:nvSpPr>
        <p:spPr>
          <a:xfrm>
            <a:off x="8724900" y="876299"/>
            <a:ext cx="2628900" cy="5181601"/>
          </a:xfrm>
        </p:spPr>
        <p:txBody>
          <a:bodyPr vert="eaVert" anchor="b"/>
          <a:lstStyle/>
          <a:p>
            <a:r>
              <a:rPr lang="en-US"/>
              <a:t>Click to edit Master title style</a:t>
            </a:r>
          </a:p>
        </p:txBody>
      </p:sp>
      <p:sp>
        <p:nvSpPr>
          <p:cNvPr id="3" name="Vertical Text Placeholder 2">
            <a:extLst>
              <a:ext uri="{FF2B5EF4-FFF2-40B4-BE49-F238E27FC236}">
                <a16:creationId xmlns:a16="http://schemas.microsoft.com/office/drawing/2014/main" id="{42FEFF2A-08E8-447D-85C7-7D5A9C422C9D}"/>
              </a:ext>
            </a:extLst>
          </p:cNvPr>
          <p:cNvSpPr>
            <a:spLocks noGrp="1"/>
          </p:cNvSpPr>
          <p:nvPr>
            <p:ph type="body" orient="vert" idx="1"/>
          </p:nvPr>
        </p:nvSpPr>
        <p:spPr>
          <a:xfrm>
            <a:off x="838200" y="876299"/>
            <a:ext cx="773430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40030D-E580-4B0C-B5A8-2C8A094D9D8A}"/>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5" name="Footer Placeholder 4">
            <a:extLst>
              <a:ext uri="{FF2B5EF4-FFF2-40B4-BE49-F238E27FC236}">
                <a16:creationId xmlns:a16="http://schemas.microsoft.com/office/drawing/2014/main" id="{4F2DCAEB-1B6E-492E-918E-47179AF48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E4A38-A745-436E-9E33-63B9F81C091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432562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359092">
              <a:lnSpc>
                <a:spcPct val="100000"/>
              </a:lnSpc>
              <a:spcBef>
                <a:spcPts val="0"/>
              </a:spcBef>
              <a:buSzTx/>
              <a:buNone/>
              <a:defRPr sz="1566">
                <a:latin typeface="Avenir Heavy"/>
                <a:ea typeface="Avenir Heavy"/>
                <a:cs typeface="Avenir Heavy"/>
                <a:sym typeface="Avenir Heavy"/>
              </a:defRPr>
            </a:lvl1pPr>
          </a:lstStyle>
          <a:p>
            <a:r>
              <a:t>Author and Date</a:t>
            </a:r>
          </a:p>
        </p:txBody>
      </p:sp>
      <p:sp>
        <p:nvSpPr>
          <p:cNvPr id="12" name="Presentation Title"/>
          <p:cNvSpPr txBox="1">
            <a:spLocks noGrp="1"/>
          </p:cNvSpPr>
          <p:nvPr>
            <p:ph type="title" hasCustomPrompt="1"/>
          </p:nvPr>
        </p:nvSpPr>
        <p:spPr>
          <a:xfrm>
            <a:off x="603248" y="1287496"/>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a:latin typeface="Avenir Heavy"/>
                <a:ea typeface="Avenir Heavy"/>
                <a:cs typeface="Avenir Heavy"/>
                <a:sym typeface="Avenir Heavy"/>
              </a:defRPr>
            </a:lvl1pPr>
            <a:lvl2pPr marL="0" indent="228600" defTabSz="412750">
              <a:lnSpc>
                <a:spcPct val="100000"/>
              </a:lnSpc>
              <a:spcBef>
                <a:spcPts val="0"/>
              </a:spcBef>
              <a:buSzTx/>
              <a:buNone/>
              <a:defRPr sz="2750">
                <a:latin typeface="Avenir Heavy"/>
                <a:ea typeface="Avenir Heavy"/>
                <a:cs typeface="Avenir Heavy"/>
                <a:sym typeface="Avenir Heavy"/>
              </a:defRPr>
            </a:lvl2pPr>
            <a:lvl3pPr marL="0" indent="457200" defTabSz="412750">
              <a:lnSpc>
                <a:spcPct val="100000"/>
              </a:lnSpc>
              <a:spcBef>
                <a:spcPts val="0"/>
              </a:spcBef>
              <a:buSzTx/>
              <a:buNone/>
              <a:defRPr sz="2750">
                <a:latin typeface="Avenir Heavy"/>
                <a:ea typeface="Avenir Heavy"/>
                <a:cs typeface="Avenir Heavy"/>
                <a:sym typeface="Avenir Heavy"/>
              </a:defRPr>
            </a:lvl3pPr>
            <a:lvl4pPr marL="0" indent="685800" defTabSz="412750">
              <a:lnSpc>
                <a:spcPct val="100000"/>
              </a:lnSpc>
              <a:spcBef>
                <a:spcPts val="0"/>
              </a:spcBef>
              <a:buSzTx/>
              <a:buNone/>
              <a:defRPr sz="2750">
                <a:latin typeface="Avenir Heavy"/>
                <a:ea typeface="Avenir Heavy"/>
                <a:cs typeface="Avenir Heavy"/>
                <a:sym typeface="Avenir Heavy"/>
              </a:defRPr>
            </a:lvl4pPr>
            <a:lvl5pPr marL="0" indent="914400" defTabSz="412750">
              <a:lnSpc>
                <a:spcPct val="100000"/>
              </a:lnSpc>
              <a:spcBef>
                <a:spcPts val="0"/>
              </a:spcBef>
              <a:buSzTx/>
              <a:buNone/>
              <a:defRPr sz="2750">
                <a:latin typeface="Avenir Heavy"/>
                <a:ea typeface="Avenir Heavy"/>
                <a:cs typeface="Avenir Heavy"/>
                <a:sym typeface="Avenir Heavy"/>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577850" y="-647700"/>
            <a:ext cx="13373100" cy="8009467"/>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603250" y="3562350"/>
            <a:ext cx="10985500" cy="2324100"/>
          </a:xfrm>
          <a:prstGeom prst="rect">
            <a:avLst/>
          </a:prstGeom>
        </p:spPr>
        <p:txBody>
          <a:bodyPr anchor="b"/>
          <a:lstStyle>
            <a:lvl1pPr>
              <a:defRPr sz="5800" spc="-116"/>
            </a:lvl1pPr>
          </a:lstStyle>
          <a:p>
            <a:r>
              <a:t>Presentation Title</a:t>
            </a:r>
          </a:p>
        </p:txBody>
      </p:sp>
      <p:sp>
        <p:nvSpPr>
          <p:cNvPr id="23" name="Author and Date"/>
          <p:cNvSpPr txBox="1">
            <a:spLocks noGrp="1"/>
          </p:cNvSpPr>
          <p:nvPr>
            <p:ph type="body" sz="quarter" idx="22" hasCustomPrompt="1"/>
          </p:nvPr>
        </p:nvSpPr>
        <p:spPr>
          <a:xfrm>
            <a:off x="603845" y="553069"/>
            <a:ext cx="10984311" cy="318490"/>
          </a:xfrm>
          <a:prstGeom prst="rect">
            <a:avLst/>
          </a:prstGeom>
        </p:spPr>
        <p:txBody>
          <a:bodyPr lIns="45719" tIns="45719" rIns="45719" bIns="45719"/>
          <a:lstStyle>
            <a:lvl1pPr marL="0" indent="0" defTabSz="359092">
              <a:lnSpc>
                <a:spcPct val="100000"/>
              </a:lnSpc>
              <a:spcBef>
                <a:spcPts val="0"/>
              </a:spcBef>
              <a:buSzTx/>
              <a:buNone/>
              <a:defRPr sz="1566">
                <a:latin typeface="Avenir Heavy"/>
                <a:ea typeface="Avenir Heavy"/>
                <a:cs typeface="Avenir Heavy"/>
                <a:sym typeface="Avenir Heavy"/>
              </a:defRPr>
            </a:lvl1pPr>
          </a:lstStyle>
          <a:p>
            <a:r>
              <a:t>Author and Date</a:t>
            </a:r>
          </a:p>
        </p:txBody>
      </p:sp>
      <p:sp>
        <p:nvSpPr>
          <p:cNvPr id="24" name="Body Level One…"/>
          <p:cNvSpPr txBox="1">
            <a:spLocks noGrp="1"/>
          </p:cNvSpPr>
          <p:nvPr>
            <p:ph type="body" sz="quarter" idx="1" hasCustomPrompt="1"/>
          </p:nvPr>
        </p:nvSpPr>
        <p:spPr>
          <a:xfrm>
            <a:off x="603250" y="5804955"/>
            <a:ext cx="10985500" cy="558476"/>
          </a:xfrm>
          <a:prstGeom prst="rect">
            <a:avLst/>
          </a:prstGeom>
        </p:spPr>
        <p:txBody>
          <a:bodyPr/>
          <a:lstStyle>
            <a:lvl1pPr marL="0" indent="0" defTabSz="412750">
              <a:lnSpc>
                <a:spcPct val="100000"/>
              </a:lnSpc>
              <a:spcBef>
                <a:spcPts val="0"/>
              </a:spcBef>
              <a:buSzTx/>
              <a:buNone/>
              <a:defRPr sz="2750">
                <a:latin typeface="Avenir Heavy"/>
                <a:ea typeface="Avenir Heavy"/>
                <a:cs typeface="Avenir Heavy"/>
                <a:sym typeface="Avenir Heavy"/>
              </a:defRPr>
            </a:lvl1pPr>
            <a:lvl2pPr marL="0" indent="228600" defTabSz="412750">
              <a:lnSpc>
                <a:spcPct val="100000"/>
              </a:lnSpc>
              <a:spcBef>
                <a:spcPts val="0"/>
              </a:spcBef>
              <a:buSzTx/>
              <a:buNone/>
              <a:defRPr sz="2750">
                <a:latin typeface="Avenir Heavy"/>
                <a:ea typeface="Avenir Heavy"/>
                <a:cs typeface="Avenir Heavy"/>
                <a:sym typeface="Avenir Heavy"/>
              </a:defRPr>
            </a:lvl2pPr>
            <a:lvl3pPr marL="0" indent="457200" defTabSz="412750">
              <a:lnSpc>
                <a:spcPct val="100000"/>
              </a:lnSpc>
              <a:spcBef>
                <a:spcPts val="0"/>
              </a:spcBef>
              <a:buSzTx/>
              <a:buNone/>
              <a:defRPr sz="2750">
                <a:latin typeface="Avenir Heavy"/>
                <a:ea typeface="Avenir Heavy"/>
                <a:cs typeface="Avenir Heavy"/>
                <a:sym typeface="Avenir Heavy"/>
              </a:defRPr>
            </a:lvl3pPr>
            <a:lvl4pPr marL="0" indent="685800" defTabSz="412750">
              <a:lnSpc>
                <a:spcPct val="100000"/>
              </a:lnSpc>
              <a:spcBef>
                <a:spcPts val="0"/>
              </a:spcBef>
              <a:buSzTx/>
              <a:buNone/>
              <a:defRPr sz="2750">
                <a:latin typeface="Avenir Heavy"/>
                <a:ea typeface="Avenir Heavy"/>
                <a:cs typeface="Avenir Heavy"/>
                <a:sym typeface="Avenir Heavy"/>
              </a:defRPr>
            </a:lvl4pPr>
            <a:lvl5pPr marL="0" indent="914400" defTabSz="412750">
              <a:lnSpc>
                <a:spcPct val="100000"/>
              </a:lnSpc>
              <a:spcBef>
                <a:spcPts val="0"/>
              </a:spcBef>
              <a:buSzTx/>
              <a:buNone/>
              <a:defRPr sz="2750">
                <a:latin typeface="Avenir Heavy"/>
                <a:ea typeface="Avenir Heavy"/>
                <a:cs typeface="Avenir Heavy"/>
                <a:sym typeface="Avenir Heavy"/>
              </a:defRPr>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idx="21"/>
          </p:nvPr>
        </p:nvSpPr>
        <p:spPr>
          <a:xfrm>
            <a:off x="5486400" y="-101600"/>
            <a:ext cx="6072419" cy="706755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603250" y="635000"/>
            <a:ext cx="4889500" cy="2941137"/>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603250" y="3530288"/>
            <a:ext cx="4889500" cy="2692712"/>
          </a:xfrm>
          <a:prstGeom prst="rect">
            <a:avLst/>
          </a:prstGeom>
        </p:spPr>
        <p:txBody>
          <a:bodyPr/>
          <a:lstStyle>
            <a:lvl1pPr marL="0" indent="0" defTabSz="412750">
              <a:lnSpc>
                <a:spcPct val="100000"/>
              </a:lnSpc>
              <a:spcBef>
                <a:spcPts val="0"/>
              </a:spcBef>
              <a:buSzTx/>
              <a:buNone/>
              <a:defRPr sz="2750">
                <a:latin typeface="Avenir Heavy"/>
                <a:ea typeface="Avenir Heavy"/>
                <a:cs typeface="Avenir Heavy"/>
                <a:sym typeface="Avenir Heavy"/>
              </a:defRPr>
            </a:lvl1pPr>
            <a:lvl2pPr marL="0" indent="228600" defTabSz="412750">
              <a:lnSpc>
                <a:spcPct val="100000"/>
              </a:lnSpc>
              <a:spcBef>
                <a:spcPts val="0"/>
              </a:spcBef>
              <a:buSzTx/>
              <a:buNone/>
              <a:defRPr sz="2750">
                <a:latin typeface="Avenir Heavy"/>
                <a:ea typeface="Avenir Heavy"/>
                <a:cs typeface="Avenir Heavy"/>
                <a:sym typeface="Avenir Heavy"/>
              </a:defRPr>
            </a:lvl2pPr>
            <a:lvl3pPr marL="0" indent="457200" defTabSz="412750">
              <a:lnSpc>
                <a:spcPct val="100000"/>
              </a:lnSpc>
              <a:spcBef>
                <a:spcPts val="0"/>
              </a:spcBef>
              <a:buSzTx/>
              <a:buNone/>
              <a:defRPr sz="2750">
                <a:latin typeface="Avenir Heavy"/>
                <a:ea typeface="Avenir Heavy"/>
                <a:cs typeface="Avenir Heavy"/>
                <a:sym typeface="Avenir Heavy"/>
              </a:defRPr>
            </a:lvl3pPr>
            <a:lvl4pPr marL="0" indent="685800" defTabSz="412750">
              <a:lnSpc>
                <a:spcPct val="100000"/>
              </a:lnSpc>
              <a:spcBef>
                <a:spcPts val="0"/>
              </a:spcBef>
              <a:buSzTx/>
              <a:buNone/>
              <a:defRPr sz="2750">
                <a:latin typeface="Avenir Heavy"/>
                <a:ea typeface="Avenir Heavy"/>
                <a:cs typeface="Avenir Heavy"/>
                <a:sym typeface="Avenir Heavy"/>
              </a:defRPr>
            </a:lvl4pPr>
            <a:lvl5pPr marL="0" indent="914400" defTabSz="412750">
              <a:lnSpc>
                <a:spcPct val="100000"/>
              </a:lnSpc>
              <a:spcBef>
                <a:spcPts val="0"/>
              </a:spcBef>
              <a:buSzTx/>
              <a:buNone/>
              <a:defRPr sz="2750">
                <a:latin typeface="Avenir Heavy"/>
                <a:ea typeface="Avenir Heavy"/>
                <a:cs typeface="Avenir Heavy"/>
                <a:sym typeface="Avenir Heavy"/>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5971049" y="6488825"/>
            <a:ext cx="243656" cy="241092"/>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367347">
              <a:lnSpc>
                <a:spcPct val="100000"/>
              </a:lnSpc>
              <a:spcBef>
                <a:spcPts val="0"/>
              </a:spcBef>
              <a:buSzTx/>
              <a:buNone/>
              <a:defRPr sz="2448">
                <a:latin typeface="Avenir Heavy"/>
                <a:ea typeface="Avenir Heavy"/>
                <a:cs typeface="Avenir Heavy"/>
                <a:sym typeface="Avenir Heavy"/>
              </a:defRPr>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603250" y="1186481"/>
            <a:ext cx="4889500" cy="467390"/>
          </a:xfrm>
          <a:prstGeom prst="rect">
            <a:avLst/>
          </a:prstGeom>
        </p:spPr>
        <p:txBody>
          <a:bodyPr lIns="45719" tIns="45719" rIns="45719" bIns="45719"/>
          <a:lstStyle>
            <a:lvl1pPr marL="0" indent="0" defTabSz="367347">
              <a:lnSpc>
                <a:spcPct val="100000"/>
              </a:lnSpc>
              <a:spcBef>
                <a:spcPts val="0"/>
              </a:spcBef>
              <a:buSzTx/>
              <a:buNone/>
              <a:defRPr sz="2448">
                <a:latin typeface="Avenir Heavy"/>
                <a:ea typeface="Avenir Heavy"/>
                <a:cs typeface="Avenir Heavy"/>
                <a:sym typeface="Avenir Heavy"/>
              </a:defRPr>
            </a:lvl1pPr>
          </a:lstStyle>
          <a:p>
            <a:r>
              <a:t>Slide Subtitle</a:t>
            </a:r>
          </a:p>
        </p:txBody>
      </p:sp>
      <p:sp>
        <p:nvSpPr>
          <p:cNvPr id="61" name="Body Level One…"/>
          <p:cNvSpPr txBox="1">
            <a:spLocks noGrp="1"/>
          </p:cNvSpPr>
          <p:nvPr>
            <p:ph type="body" sz="half" idx="1" hasCustomPrompt="1"/>
          </p:nvPr>
        </p:nvSpPr>
        <p:spPr>
          <a:xfrm>
            <a:off x="603250" y="2124252"/>
            <a:ext cx="4889500" cy="4128315"/>
          </a:xfrm>
          <a:prstGeom prst="rect">
            <a:avLst/>
          </a:prstGeom>
        </p:spPr>
        <p:txBody>
          <a:bodyPr/>
          <a:lstStyle/>
          <a:p>
            <a:r>
              <a:t>Slide bullet text</a:t>
            </a:r>
          </a:p>
          <a:p>
            <a:pPr lvl="1"/>
            <a:endParaRPr/>
          </a:p>
          <a:p>
            <a:pPr lvl="2"/>
            <a:endParaRPr/>
          </a:p>
          <a:p>
            <a:pPr lvl="3"/>
            <a:endParaRPr/>
          </a:p>
          <a:p>
            <a:pPr lvl="4"/>
            <a:endParaRPr/>
          </a:p>
        </p:txBody>
      </p:sp>
      <p:sp>
        <p:nvSpPr>
          <p:cNvPr id="62" name="660384004_1290x1720.jpg"/>
          <p:cNvSpPr>
            <a:spLocks noGrp="1"/>
          </p:cNvSpPr>
          <p:nvPr>
            <p:ph type="pic" idx="22"/>
          </p:nvPr>
        </p:nvSpPr>
        <p:spPr>
          <a:xfrm>
            <a:off x="6096000" y="-203633"/>
            <a:ext cx="5458437" cy="7277916"/>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603250" y="539750"/>
            <a:ext cx="4889500" cy="71755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603248" y="2266950"/>
            <a:ext cx="10985502" cy="2324100"/>
          </a:xfrm>
          <a:prstGeom prst="rect">
            <a:avLst/>
          </a:prstGeom>
        </p:spPr>
        <p:txBody>
          <a:bodyPr anchor="ctr"/>
          <a:lstStyle>
            <a:lvl1pPr>
              <a:defRPr sz="5800" spc="-116"/>
            </a:lvl1pPr>
          </a:lstStyle>
          <a:p>
            <a:r>
              <a:t>Section Title</a:t>
            </a:r>
          </a:p>
        </p:txBody>
      </p:sp>
      <p:sp>
        <p:nvSpPr>
          <p:cNvPr id="72" name="Slide Number"/>
          <p:cNvSpPr txBox="1">
            <a:spLocks noGrp="1"/>
          </p:cNvSpPr>
          <p:nvPr>
            <p:ph type="sldNum" sz="quarter" idx="2"/>
          </p:nvPr>
        </p:nvSpPr>
        <p:spPr>
          <a:xfrm>
            <a:off x="5971049" y="6488825"/>
            <a:ext cx="243656" cy="241092"/>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2_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603250" y="539750"/>
            <a:ext cx="10985500" cy="717475"/>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367347">
              <a:lnSpc>
                <a:spcPct val="100000"/>
              </a:lnSpc>
              <a:spcBef>
                <a:spcPts val="0"/>
              </a:spcBef>
              <a:buSzTx/>
              <a:buNone/>
              <a:defRPr sz="2448">
                <a:latin typeface="Avenir Heavy"/>
                <a:ea typeface="Avenir Heavy"/>
                <a:cs typeface="Avenir Heavy"/>
                <a:sym typeface="Avenir Heavy"/>
              </a:defRPr>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BFD42-94A9-4345-AF38-7D562B5021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64C458-A63B-4032-B4EC-732DAC188C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A855B5-7F2F-408B-800D-92CB34B99234}"/>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5" name="Footer Placeholder 4">
            <a:extLst>
              <a:ext uri="{FF2B5EF4-FFF2-40B4-BE49-F238E27FC236}">
                <a16:creationId xmlns:a16="http://schemas.microsoft.com/office/drawing/2014/main" id="{5C203412-EA6B-43CA-8B3A-F502587CB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6E9EE-F895-4ECE-B4B2-586D65ED843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0391646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603250" y="539750"/>
            <a:ext cx="10985500" cy="71755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367347">
              <a:lnSpc>
                <a:spcPct val="100000"/>
              </a:lnSpc>
              <a:spcBef>
                <a:spcPts val="0"/>
              </a:spcBef>
              <a:buSzTx/>
              <a:buNone/>
              <a:defRPr sz="2448">
                <a:latin typeface="Avenir Heavy"/>
                <a:ea typeface="Avenir Heavy"/>
                <a:cs typeface="Avenir Heavy"/>
                <a:sym typeface="Avenir Heavy"/>
              </a:defRPr>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412750">
              <a:lnSpc>
                <a:spcPct val="100000"/>
              </a:lnSpc>
              <a:spcBef>
                <a:spcPts val="900"/>
              </a:spcBef>
              <a:buSzTx/>
              <a:buNone/>
              <a:defRPr sz="2750" spc="-28"/>
            </a:lvl1pPr>
            <a:lvl2pPr marL="0" indent="228600" defTabSz="412750">
              <a:lnSpc>
                <a:spcPct val="100000"/>
              </a:lnSpc>
              <a:spcBef>
                <a:spcPts val="900"/>
              </a:spcBef>
              <a:buSzTx/>
              <a:buNone/>
              <a:defRPr sz="2750" spc="-28"/>
            </a:lvl2pPr>
            <a:lvl3pPr marL="0" indent="457200" defTabSz="412750">
              <a:lnSpc>
                <a:spcPct val="100000"/>
              </a:lnSpc>
              <a:spcBef>
                <a:spcPts val="900"/>
              </a:spcBef>
              <a:buSzTx/>
              <a:buNone/>
              <a:defRPr sz="2750" spc="-28"/>
            </a:lvl3pPr>
            <a:lvl4pPr marL="0" indent="685800" defTabSz="412750">
              <a:lnSpc>
                <a:spcPct val="100000"/>
              </a:lnSpc>
              <a:spcBef>
                <a:spcPts val="900"/>
              </a:spcBef>
              <a:buSzTx/>
              <a:buNone/>
              <a:defRPr sz="2750" spc="-28"/>
            </a:lvl4pPr>
            <a:lvl5pPr marL="0" indent="914400" defTabSz="412750">
              <a:lnSpc>
                <a:spcPct val="100000"/>
              </a:lnSpc>
              <a:spcBef>
                <a:spcPts val="900"/>
              </a:spcBef>
              <a:buSzTx/>
              <a:buNone/>
              <a:defRPr sz="2750" spc="-28"/>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603250" y="2460422"/>
            <a:ext cx="10985500" cy="1937157"/>
          </a:xfrm>
          <a:prstGeom prst="rect">
            <a:avLst/>
          </a:prstGeom>
        </p:spPr>
        <p:txBody>
          <a:bodyPr anchor="ctr"/>
          <a:lstStyle>
            <a:lvl1pPr marL="0" indent="0" algn="ctr">
              <a:lnSpc>
                <a:spcPct val="80000"/>
              </a:lnSpc>
              <a:spcBef>
                <a:spcPts val="0"/>
              </a:spcBef>
              <a:buSzTx/>
              <a:buNone/>
              <a:defRPr sz="5800" spc="-116"/>
            </a:lvl1pPr>
            <a:lvl2pPr marL="0" indent="228600" algn="ctr">
              <a:lnSpc>
                <a:spcPct val="80000"/>
              </a:lnSpc>
              <a:spcBef>
                <a:spcPts val="0"/>
              </a:spcBef>
              <a:buSzTx/>
              <a:buNone/>
              <a:defRPr sz="5800" spc="-116"/>
            </a:lvl2pPr>
            <a:lvl3pPr marL="0" indent="457200" algn="ctr">
              <a:lnSpc>
                <a:spcPct val="80000"/>
              </a:lnSpc>
              <a:spcBef>
                <a:spcPts val="0"/>
              </a:spcBef>
              <a:buSzTx/>
              <a:buNone/>
              <a:defRPr sz="5800" spc="-116"/>
            </a:lvl3pPr>
            <a:lvl4pPr marL="0" indent="685800" algn="ctr">
              <a:lnSpc>
                <a:spcPct val="80000"/>
              </a:lnSpc>
              <a:spcBef>
                <a:spcPts val="0"/>
              </a:spcBef>
              <a:buSzTx/>
              <a:buNone/>
              <a:defRPr sz="5800" spc="-116"/>
            </a:lvl4pPr>
            <a:lvl5pPr marL="0" indent="914400" algn="ctr">
              <a:lnSpc>
                <a:spcPct val="80000"/>
              </a:lnSpc>
              <a:spcBef>
                <a:spcPts val="0"/>
              </a:spcBef>
              <a:buSzTx/>
              <a:buNone/>
              <a:defRPr sz="5800" spc="-116"/>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603250" y="537964"/>
            <a:ext cx="10985500" cy="3620792"/>
          </a:xfrm>
          <a:prstGeom prst="rect">
            <a:avLst/>
          </a:prstGeom>
        </p:spPr>
        <p:txBody>
          <a:bodyPr anchor="b"/>
          <a:lstStyle>
            <a:lvl1pPr marL="0" indent="0" algn="ctr">
              <a:lnSpc>
                <a:spcPct val="80000"/>
              </a:lnSpc>
              <a:spcBef>
                <a:spcPts val="0"/>
              </a:spcBef>
              <a:buSzTx/>
              <a:buNone/>
              <a:defRPr sz="12500" spc="-125">
                <a:latin typeface="Avenir Heavy"/>
                <a:ea typeface="Avenir Heavy"/>
                <a:cs typeface="Avenir Heavy"/>
                <a:sym typeface="Avenir Heavy"/>
              </a:defRPr>
            </a:lvl1pPr>
            <a:lvl2pPr marL="0" indent="228600" algn="ctr">
              <a:lnSpc>
                <a:spcPct val="80000"/>
              </a:lnSpc>
              <a:spcBef>
                <a:spcPts val="0"/>
              </a:spcBef>
              <a:buSzTx/>
              <a:buNone/>
              <a:defRPr sz="12500" spc="-125">
                <a:latin typeface="Avenir Heavy"/>
                <a:ea typeface="Avenir Heavy"/>
                <a:cs typeface="Avenir Heavy"/>
                <a:sym typeface="Avenir Heavy"/>
              </a:defRPr>
            </a:lvl2pPr>
            <a:lvl3pPr marL="0" indent="457200" algn="ctr">
              <a:lnSpc>
                <a:spcPct val="80000"/>
              </a:lnSpc>
              <a:spcBef>
                <a:spcPts val="0"/>
              </a:spcBef>
              <a:buSzTx/>
              <a:buNone/>
              <a:defRPr sz="12500" spc="-125">
                <a:latin typeface="Avenir Heavy"/>
                <a:ea typeface="Avenir Heavy"/>
                <a:cs typeface="Avenir Heavy"/>
                <a:sym typeface="Avenir Heavy"/>
              </a:defRPr>
            </a:lvl3pPr>
            <a:lvl4pPr marL="0" indent="685800" algn="ctr">
              <a:lnSpc>
                <a:spcPct val="80000"/>
              </a:lnSpc>
              <a:spcBef>
                <a:spcPts val="0"/>
              </a:spcBef>
              <a:buSzTx/>
              <a:buNone/>
              <a:defRPr sz="12500" spc="-125">
                <a:latin typeface="Avenir Heavy"/>
                <a:ea typeface="Avenir Heavy"/>
                <a:cs typeface="Avenir Heavy"/>
                <a:sym typeface="Avenir Heavy"/>
              </a:defRPr>
            </a:lvl4pPr>
            <a:lvl5pPr marL="0" indent="914400" algn="ctr">
              <a:lnSpc>
                <a:spcPct val="80000"/>
              </a:lnSpc>
              <a:spcBef>
                <a:spcPts val="0"/>
              </a:spcBef>
              <a:buSzTx/>
              <a:buNone/>
              <a:defRPr sz="12500" spc="-125">
                <a:latin typeface="Avenir Heavy"/>
                <a:ea typeface="Avenir Heavy"/>
                <a:cs typeface="Avenir Heavy"/>
                <a:sym typeface="Avenir Heavy"/>
              </a:defRPr>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603250" y="4131090"/>
            <a:ext cx="10985500" cy="467390"/>
          </a:xfrm>
          <a:prstGeom prst="rect">
            <a:avLst/>
          </a:prstGeom>
        </p:spPr>
        <p:txBody>
          <a:bodyPr lIns="45719" tIns="45719" rIns="45719" bIns="45719"/>
          <a:lstStyle>
            <a:lvl1pPr marL="0" indent="0" algn="ctr" defTabSz="367347">
              <a:lnSpc>
                <a:spcPct val="100000"/>
              </a:lnSpc>
              <a:spcBef>
                <a:spcPts val="0"/>
              </a:spcBef>
              <a:buSzTx/>
              <a:buNone/>
              <a:defRPr sz="2448">
                <a:latin typeface="Avenir Heavy"/>
                <a:ea typeface="Avenir Heavy"/>
                <a:cs typeface="Avenir Heavy"/>
                <a:sym typeface="Avenir Heavy"/>
              </a:defRPr>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1_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15012" y="5337727"/>
            <a:ext cx="10100026" cy="318490"/>
          </a:xfrm>
          <a:prstGeom prst="rect">
            <a:avLst/>
          </a:prstGeom>
        </p:spPr>
        <p:txBody>
          <a:bodyPr lIns="45719" tIns="45719" rIns="45719" bIns="45719"/>
          <a:lstStyle>
            <a:lvl1pPr marL="0" indent="0" defTabSz="359092">
              <a:lnSpc>
                <a:spcPct val="100000"/>
              </a:lnSpc>
              <a:spcBef>
                <a:spcPts val="0"/>
              </a:spcBef>
              <a:buSzTx/>
              <a:buNone/>
              <a:defRPr sz="1566">
                <a:latin typeface="Avenir Heavy"/>
                <a:ea typeface="Avenir Heavy"/>
                <a:cs typeface="Avenir Heavy"/>
                <a:sym typeface="Avenir Heavy"/>
              </a:defRPr>
            </a:lvl1pPr>
          </a:lstStyle>
          <a:p>
            <a:r>
              <a:t>Attribution</a:t>
            </a:r>
          </a:p>
        </p:txBody>
      </p:sp>
      <p:sp>
        <p:nvSpPr>
          <p:cNvPr id="116" name="Body Level One…"/>
          <p:cNvSpPr txBox="1">
            <a:spLocks noGrp="1"/>
          </p:cNvSpPr>
          <p:nvPr>
            <p:ph type="body" sz="half" idx="1" hasCustomPrompt="1"/>
          </p:nvPr>
        </p:nvSpPr>
        <p:spPr>
          <a:xfrm>
            <a:off x="876962" y="2469930"/>
            <a:ext cx="10438077" cy="1918140"/>
          </a:xfrm>
          <a:prstGeom prst="rect">
            <a:avLst/>
          </a:prstGeom>
        </p:spPr>
        <p:txBody>
          <a:bodyPr/>
          <a:lstStyle>
            <a:lvl1pPr marL="319462" indent="-234950">
              <a:spcBef>
                <a:spcPts val="0"/>
              </a:spcBef>
              <a:buSzTx/>
              <a:buNone/>
              <a:defRPr sz="4250" spc="-85"/>
            </a:lvl1pPr>
            <a:lvl2pPr marL="319462" indent="-6350">
              <a:spcBef>
                <a:spcPts val="0"/>
              </a:spcBef>
              <a:buSzTx/>
              <a:buNone/>
              <a:defRPr sz="4250" spc="-85"/>
            </a:lvl2pPr>
            <a:lvl3pPr marL="319462" indent="222250">
              <a:spcBef>
                <a:spcPts val="0"/>
              </a:spcBef>
              <a:buSzTx/>
              <a:buNone/>
              <a:defRPr sz="4250" spc="-85"/>
            </a:lvl3pPr>
            <a:lvl4pPr marL="319462" indent="450850">
              <a:spcBef>
                <a:spcPts val="0"/>
              </a:spcBef>
              <a:buSzTx/>
              <a:buNone/>
              <a:defRPr sz="4250" spc="-85"/>
            </a:lvl4pPr>
            <a:lvl5pPr marL="319462" indent="679450">
              <a:spcBef>
                <a:spcPts val="0"/>
              </a:spcBef>
              <a:buSzTx/>
              <a:buNone/>
              <a:defRPr sz="4250" spc="-85"/>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21"/>
          </p:nvPr>
        </p:nvSpPr>
        <p:spPr>
          <a:xfrm>
            <a:off x="7880350" y="508000"/>
            <a:ext cx="3719550" cy="2974839"/>
          </a:xfrm>
          <a:prstGeom prst="rect">
            <a:avLst/>
          </a:prstGeom>
        </p:spPr>
        <p:txBody>
          <a:bodyPr lIns="91439" tIns="45719" rIns="91439" bIns="45719">
            <a:noAutofit/>
          </a:bodyPr>
          <a:lstStyle/>
          <a:p>
            <a:endParaRPr/>
          </a:p>
        </p:txBody>
      </p:sp>
      <p:sp>
        <p:nvSpPr>
          <p:cNvPr id="125" name="Image"/>
          <p:cNvSpPr>
            <a:spLocks noGrp="1"/>
          </p:cNvSpPr>
          <p:nvPr>
            <p:ph type="pic" sz="half" idx="22"/>
          </p:nvPr>
        </p:nvSpPr>
        <p:spPr>
          <a:xfrm>
            <a:off x="6750050" y="1989138"/>
            <a:ext cx="5219700" cy="6075091"/>
          </a:xfrm>
          <a:prstGeom prst="rect">
            <a:avLst/>
          </a:prstGeom>
        </p:spPr>
        <p:txBody>
          <a:bodyPr lIns="91439" tIns="45719" rIns="91439" bIns="45719">
            <a:noAutofit/>
          </a:bodyPr>
          <a:lstStyle/>
          <a:p>
            <a:endParaRPr/>
          </a:p>
        </p:txBody>
      </p:sp>
      <p:sp>
        <p:nvSpPr>
          <p:cNvPr id="126" name="Image"/>
          <p:cNvSpPr>
            <a:spLocks noGrp="1"/>
          </p:cNvSpPr>
          <p:nvPr>
            <p:ph type="pic" idx="23"/>
          </p:nvPr>
        </p:nvSpPr>
        <p:spPr>
          <a:xfrm>
            <a:off x="-69850" y="247650"/>
            <a:ext cx="8305800" cy="622935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21"/>
          </p:nvPr>
        </p:nvSpPr>
        <p:spPr>
          <a:xfrm>
            <a:off x="-666750" y="-2762250"/>
            <a:ext cx="13525500" cy="108204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49" name="–Johnny Appleseed"/>
          <p:cNvSpPr txBox="1">
            <a:spLocks noGrp="1"/>
          </p:cNvSpPr>
          <p:nvPr>
            <p:ph type="body" sz="quarter" idx="21"/>
          </p:nvPr>
        </p:nvSpPr>
        <p:spPr>
          <a:xfrm>
            <a:off x="2416969" y="4473773"/>
            <a:ext cx="7358063" cy="390491"/>
          </a:xfrm>
          <a:prstGeom prst="rect">
            <a:avLst/>
          </a:prstGeom>
        </p:spPr>
        <p:txBody>
          <a:bodyPr lIns="71437" tIns="71437" rIns="71437" bIns="71437">
            <a:spAutoFit/>
          </a:bodyPr>
          <a:lstStyle>
            <a:lvl1pPr marL="0" indent="0" algn="ctr" defTabSz="410766">
              <a:lnSpc>
                <a:spcPct val="100000"/>
              </a:lnSpc>
              <a:spcBef>
                <a:spcPts val="0"/>
              </a:spcBef>
              <a:buSzTx/>
              <a:buNone/>
              <a:defRPr sz="1600" i="1">
                <a:latin typeface="+mn-lt"/>
                <a:ea typeface="+mn-ea"/>
                <a:cs typeface="+mn-cs"/>
                <a:sym typeface="Helvetica Neue"/>
              </a:defRPr>
            </a:lvl1pPr>
          </a:lstStyle>
          <a:p>
            <a:r>
              <a:t>–Johnny Appleseed</a:t>
            </a:r>
          </a:p>
        </p:txBody>
      </p:sp>
      <p:sp>
        <p:nvSpPr>
          <p:cNvPr id="150" name="“Type a quote here.”"/>
          <p:cNvSpPr txBox="1">
            <a:spLocks noGrp="1"/>
          </p:cNvSpPr>
          <p:nvPr>
            <p:ph type="body" sz="quarter" idx="22"/>
          </p:nvPr>
        </p:nvSpPr>
        <p:spPr>
          <a:xfrm>
            <a:off x="2416969" y="2965583"/>
            <a:ext cx="7358063" cy="498212"/>
          </a:xfrm>
          <a:prstGeom prst="rect">
            <a:avLst/>
          </a:prstGeom>
        </p:spPr>
        <p:txBody>
          <a:bodyPr lIns="71437" tIns="71437" rIns="71437" bIns="71437" anchor="ctr">
            <a:spAutoFit/>
          </a:bodyPr>
          <a:lstStyle>
            <a:lvl1pPr marL="0" indent="0" algn="ctr" defTabSz="410766">
              <a:lnSpc>
                <a:spcPct val="100000"/>
              </a:lnSpc>
              <a:spcBef>
                <a:spcPts val="0"/>
              </a:spcBef>
              <a:buSzTx/>
              <a:buNone/>
              <a:defRPr sz="2300">
                <a:latin typeface="Helvetica Neue Medium"/>
                <a:ea typeface="Helvetica Neue Medium"/>
                <a:cs typeface="Helvetica Neue Medium"/>
                <a:sym typeface="Helvetica Neue Medium"/>
              </a:defRPr>
            </a:lvl1pPr>
          </a:lstStyle>
          <a:p>
            <a:r>
              <a:t>“Type a quote here.” </a:t>
            </a:r>
          </a:p>
        </p:txBody>
      </p:sp>
      <p:sp>
        <p:nvSpPr>
          <p:cNvPr id="151" name="Slide Number"/>
          <p:cNvSpPr txBox="1">
            <a:spLocks noGrp="1"/>
          </p:cNvSpPr>
          <p:nvPr>
            <p:ph type="sldNum" sz="quarter" idx="2"/>
          </p:nvPr>
        </p:nvSpPr>
        <p:spPr>
          <a:xfrm>
            <a:off x="5932518" y="6536531"/>
            <a:ext cx="322203" cy="313546"/>
          </a:xfrm>
          <a:prstGeom prst="rect">
            <a:avLst/>
          </a:prstGeom>
        </p:spPr>
        <p:txBody>
          <a:bodyPr lIns="71437" tIns="71437" rIns="71437" bIns="71437" anchor="t"/>
          <a:lstStyle>
            <a:lvl1pPr defTabSz="410766">
              <a:defRPr sz="1100">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158" name="Title Text"/>
          <p:cNvSpPr txBox="1">
            <a:spLocks noGrp="1"/>
          </p:cNvSpPr>
          <p:nvPr>
            <p:ph type="title"/>
          </p:nvPr>
        </p:nvSpPr>
        <p:spPr>
          <a:xfrm>
            <a:off x="2416969" y="1151930"/>
            <a:ext cx="7358063" cy="2321719"/>
          </a:xfrm>
          <a:prstGeom prst="rect">
            <a:avLst/>
          </a:prstGeom>
        </p:spPr>
        <p:txBody>
          <a:bodyPr lIns="71437" tIns="71437" rIns="71437" bIns="71437" anchor="b"/>
          <a:lstStyle>
            <a:lvl1pPr algn="ctr" defTabSz="410766">
              <a:lnSpc>
                <a:spcPct val="100000"/>
              </a:lnSpc>
              <a:defRPr sz="5600" spc="0">
                <a:latin typeface="Helvetica Neue Medium"/>
                <a:ea typeface="Helvetica Neue Medium"/>
                <a:cs typeface="Helvetica Neue Medium"/>
                <a:sym typeface="Helvetica Neue Medium"/>
              </a:defRPr>
            </a:lvl1pPr>
          </a:lstStyle>
          <a:p>
            <a:r>
              <a:t>Title Text</a:t>
            </a:r>
          </a:p>
        </p:txBody>
      </p:sp>
      <p:sp>
        <p:nvSpPr>
          <p:cNvPr id="159" name="Body Level One…"/>
          <p:cNvSpPr txBox="1">
            <a:spLocks noGrp="1"/>
          </p:cNvSpPr>
          <p:nvPr>
            <p:ph type="body" sz="quarter" idx="1"/>
          </p:nvPr>
        </p:nvSpPr>
        <p:spPr>
          <a:xfrm>
            <a:off x="2416969" y="3545086"/>
            <a:ext cx="7358063" cy="794743"/>
          </a:xfrm>
          <a:prstGeom prst="rect">
            <a:avLst/>
          </a:prstGeom>
        </p:spPr>
        <p:txBody>
          <a:bodyPr lIns="71437" tIns="71437" rIns="71437" bIns="71437"/>
          <a:lstStyle>
            <a:lvl1pPr marL="0" indent="0" algn="ctr" defTabSz="410766">
              <a:lnSpc>
                <a:spcPct val="100000"/>
              </a:lnSpc>
              <a:spcBef>
                <a:spcPts val="0"/>
              </a:spcBef>
              <a:buSzTx/>
              <a:buNone/>
              <a:defRPr sz="2600">
                <a:latin typeface="+mn-lt"/>
                <a:ea typeface="+mn-ea"/>
                <a:cs typeface="+mn-cs"/>
                <a:sym typeface="Helvetica Neue"/>
              </a:defRPr>
            </a:lvl1pPr>
            <a:lvl2pPr marL="0" indent="0" algn="ctr" defTabSz="410766">
              <a:lnSpc>
                <a:spcPct val="100000"/>
              </a:lnSpc>
              <a:spcBef>
                <a:spcPts val="0"/>
              </a:spcBef>
              <a:buSzTx/>
              <a:buNone/>
              <a:defRPr sz="2600">
                <a:latin typeface="+mn-lt"/>
                <a:ea typeface="+mn-ea"/>
                <a:cs typeface="+mn-cs"/>
                <a:sym typeface="Helvetica Neue"/>
              </a:defRPr>
            </a:lvl2pPr>
            <a:lvl3pPr marL="0" indent="0" algn="ctr" defTabSz="410766">
              <a:lnSpc>
                <a:spcPct val="100000"/>
              </a:lnSpc>
              <a:spcBef>
                <a:spcPts val="0"/>
              </a:spcBef>
              <a:buSzTx/>
              <a:buNone/>
              <a:defRPr sz="2600">
                <a:latin typeface="+mn-lt"/>
                <a:ea typeface="+mn-ea"/>
                <a:cs typeface="+mn-cs"/>
                <a:sym typeface="Helvetica Neue"/>
              </a:defRPr>
            </a:lvl3pPr>
            <a:lvl4pPr marL="0" indent="0" algn="ctr" defTabSz="410766">
              <a:lnSpc>
                <a:spcPct val="100000"/>
              </a:lnSpc>
              <a:spcBef>
                <a:spcPts val="0"/>
              </a:spcBef>
              <a:buSzTx/>
              <a:buNone/>
              <a:defRPr sz="2600">
                <a:latin typeface="+mn-lt"/>
                <a:ea typeface="+mn-ea"/>
                <a:cs typeface="+mn-cs"/>
                <a:sym typeface="Helvetica Neue"/>
              </a:defRPr>
            </a:lvl4pPr>
            <a:lvl5pPr marL="0" indent="0" algn="ctr" defTabSz="410766">
              <a:lnSpc>
                <a:spcPct val="100000"/>
              </a:lnSpc>
              <a:spcBef>
                <a:spcPts val="0"/>
              </a:spcBef>
              <a:buSzTx/>
              <a:buNone/>
              <a:defRPr sz="2600">
                <a:latin typeface="+mn-lt"/>
                <a:ea typeface="+mn-ea"/>
                <a:cs typeface="+mn-cs"/>
                <a:sym typeface="Helvetica Neue"/>
              </a:defRPr>
            </a:lvl5pPr>
          </a:lstStyle>
          <a:p>
            <a:r>
              <a:t>Body Level One</a:t>
            </a:r>
          </a:p>
          <a:p>
            <a:pPr lvl="1"/>
            <a:r>
              <a:t>Body Level Two</a:t>
            </a:r>
          </a:p>
          <a:p>
            <a:pPr lvl="2"/>
            <a:r>
              <a:t>Body Level Three</a:t>
            </a:r>
          </a:p>
          <a:p>
            <a:pPr lvl="3"/>
            <a:r>
              <a:t>Body Level Four</a:t>
            </a:r>
          </a:p>
          <a:p>
            <a:pPr lvl="4"/>
            <a:r>
              <a:t>Body Level Five</a:t>
            </a:r>
          </a:p>
        </p:txBody>
      </p:sp>
      <p:sp>
        <p:nvSpPr>
          <p:cNvPr id="160" name="Slide Number"/>
          <p:cNvSpPr txBox="1">
            <a:spLocks noGrp="1"/>
          </p:cNvSpPr>
          <p:nvPr>
            <p:ph type="sldNum" sz="quarter" idx="2"/>
          </p:nvPr>
        </p:nvSpPr>
        <p:spPr>
          <a:xfrm>
            <a:off x="5935724" y="6536531"/>
            <a:ext cx="315791" cy="313546"/>
          </a:xfrm>
          <a:prstGeom prst="rect">
            <a:avLst/>
          </a:prstGeom>
        </p:spPr>
        <p:txBody>
          <a:bodyPr lIns="71437" tIns="71437" rIns="71437" bIns="71437" anchor="t"/>
          <a:lstStyle>
            <a:lvl1pPr defTabSz="410766">
              <a:defRPr sz="1100">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3_Title and Content">
    <p:bg>
      <p:bgPr>
        <a:solidFill>
          <a:srgbClr val="000000"/>
        </a:solidFill>
        <a:effectLst/>
      </p:bgPr>
    </p:bg>
    <p:spTree>
      <p:nvGrpSpPr>
        <p:cNvPr id="1" name=""/>
        <p:cNvGrpSpPr/>
        <p:nvPr/>
      </p:nvGrpSpPr>
      <p:grpSpPr>
        <a:xfrm>
          <a:off x="0" y="0"/>
          <a:ext cx="0" cy="0"/>
          <a:chOff x="0" y="0"/>
          <a:chExt cx="0" cy="0"/>
        </a:xfrm>
      </p:grpSpPr>
      <p:sp>
        <p:nvSpPr>
          <p:cNvPr id="167" name="Title Text"/>
          <p:cNvSpPr txBox="1">
            <a:spLocks noGrp="1"/>
          </p:cNvSpPr>
          <p:nvPr>
            <p:ph type="title"/>
          </p:nvPr>
        </p:nvSpPr>
        <p:spPr>
          <a:xfrm>
            <a:off x="838200" y="365125"/>
            <a:ext cx="10515600" cy="1325563"/>
          </a:xfrm>
          <a:prstGeom prst="rect">
            <a:avLst/>
          </a:prstGeom>
        </p:spPr>
        <p:txBody>
          <a:bodyPr lIns="91439" tIns="91439" rIns="91439" bIns="91439" anchor="ctr"/>
          <a:lstStyle>
            <a:lvl1pPr defTabSz="914400">
              <a:lnSpc>
                <a:spcPct val="90000"/>
              </a:lnSpc>
              <a:defRPr sz="4400" spc="0">
                <a:solidFill>
                  <a:srgbClr val="FFFFFF"/>
                </a:solidFill>
                <a:latin typeface="Calibri Light"/>
                <a:ea typeface="Calibri Light"/>
                <a:cs typeface="Calibri Light"/>
                <a:sym typeface="Calibri Light"/>
              </a:defRPr>
            </a:lvl1pPr>
          </a:lstStyle>
          <a:p>
            <a:r>
              <a:t>Title Text</a:t>
            </a:r>
          </a:p>
        </p:txBody>
      </p:sp>
      <p:sp>
        <p:nvSpPr>
          <p:cNvPr id="168" name="Body Level One…"/>
          <p:cNvSpPr txBox="1">
            <a:spLocks noGrp="1"/>
          </p:cNvSpPr>
          <p:nvPr>
            <p:ph type="body" idx="1"/>
          </p:nvPr>
        </p:nvSpPr>
        <p:spPr>
          <a:xfrm>
            <a:off x="838200" y="1825625"/>
            <a:ext cx="10515600" cy="4351338"/>
          </a:xfrm>
          <a:prstGeom prst="rect">
            <a:avLst/>
          </a:prstGeom>
        </p:spPr>
        <p:txBody>
          <a:bodyPr lIns="91439" tIns="91439" rIns="91439" bIns="91439"/>
          <a:lstStyle>
            <a:lvl1pPr marL="228600" indent="-228600" defTabSz="914400">
              <a:spcBef>
                <a:spcPts val="1000"/>
              </a:spcBef>
              <a:buFont typeface="Arial"/>
              <a:defRPr sz="2800">
                <a:solidFill>
                  <a:srgbClr val="FFFFFF"/>
                </a:solidFill>
                <a:latin typeface="Calibri"/>
                <a:ea typeface="Calibri"/>
                <a:cs typeface="Calibri"/>
                <a:sym typeface="Calibri"/>
              </a:defRPr>
            </a:lvl1pPr>
            <a:lvl2pPr marL="495300" indent="-266700" defTabSz="914400">
              <a:spcBef>
                <a:spcPts val="1000"/>
              </a:spcBef>
              <a:buFont typeface="Arial"/>
              <a:defRPr sz="2800">
                <a:solidFill>
                  <a:srgbClr val="FFFFFF"/>
                </a:solidFill>
                <a:latin typeface="Calibri"/>
                <a:ea typeface="Calibri"/>
                <a:cs typeface="Calibri"/>
                <a:sym typeface="Calibri"/>
              </a:defRPr>
            </a:lvl2pPr>
            <a:lvl3pPr marL="777240" indent="-320040" defTabSz="914400">
              <a:spcBef>
                <a:spcPts val="1000"/>
              </a:spcBef>
              <a:buFont typeface="Arial"/>
              <a:defRPr sz="2800">
                <a:solidFill>
                  <a:srgbClr val="FFFFFF"/>
                </a:solidFill>
                <a:latin typeface="Calibri"/>
                <a:ea typeface="Calibri"/>
                <a:cs typeface="Calibri"/>
                <a:sym typeface="Calibri"/>
              </a:defRPr>
            </a:lvl3pPr>
            <a:lvl4pPr marL="1041400" indent="-355600" defTabSz="914400">
              <a:spcBef>
                <a:spcPts val="1000"/>
              </a:spcBef>
              <a:buFont typeface="Arial"/>
              <a:defRPr sz="2800">
                <a:solidFill>
                  <a:srgbClr val="FFFFFF"/>
                </a:solidFill>
                <a:latin typeface="Calibri"/>
                <a:ea typeface="Calibri"/>
                <a:cs typeface="Calibri"/>
                <a:sym typeface="Calibri"/>
              </a:defRPr>
            </a:lvl4pPr>
            <a:lvl5pPr marL="1270000" indent="-355600" defTabSz="914400">
              <a:spcBef>
                <a:spcPts val="1000"/>
              </a:spcBef>
              <a:buFont typeface="Arial"/>
              <a:defRPr sz="2800">
                <a:solidFill>
                  <a:srgbClr val="FFFFFF"/>
                </a:solidFill>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69" name="Slide Number"/>
          <p:cNvSpPr txBox="1">
            <a:spLocks noGrp="1"/>
          </p:cNvSpPr>
          <p:nvPr>
            <p:ph type="sldNum" sz="quarter" idx="2"/>
          </p:nvPr>
        </p:nvSpPr>
        <p:spPr>
          <a:xfrm>
            <a:off x="10986393" y="6354248"/>
            <a:ext cx="367407" cy="369330"/>
          </a:xfrm>
          <a:prstGeom prst="rect">
            <a:avLst/>
          </a:prstGeom>
        </p:spPr>
        <p:txBody>
          <a:bodyPr lIns="91439" tIns="91439" rIns="91439" bIns="91439" anchor="ctr"/>
          <a:lstStyle>
            <a:lvl1pPr algn="r" defTabSz="914400">
              <a:defRPr sz="1200">
                <a:solidFill>
                  <a:srgbClr val="FFFFFF"/>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193F-AFAD-4A9A-B0EF-530DFB19D8DD}"/>
              </a:ext>
            </a:extLst>
          </p:cNvPr>
          <p:cNvSpPr>
            <a:spLocks noGrp="1"/>
          </p:cNvSpPr>
          <p:nvPr>
            <p:ph type="title"/>
          </p:nvPr>
        </p:nvSpPr>
        <p:spPr>
          <a:xfrm>
            <a:off x="831849" y="876299"/>
            <a:ext cx="7876722" cy="3713165"/>
          </a:xfrm>
        </p:spPr>
        <p:txBody>
          <a:bodyPr anchor="b">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EFD1BBE4-9FC1-4F89-B120-1C49D816FDB9}"/>
              </a:ext>
            </a:extLst>
          </p:cNvPr>
          <p:cNvSpPr>
            <a:spLocks noGrp="1"/>
          </p:cNvSpPr>
          <p:nvPr>
            <p:ph type="body" idx="1"/>
          </p:nvPr>
        </p:nvSpPr>
        <p:spPr>
          <a:xfrm>
            <a:off x="831850" y="4746170"/>
            <a:ext cx="6781301" cy="1048455"/>
          </a:xfrm>
        </p:spPr>
        <p:txBody>
          <a:bodyPr>
            <a:normAutofit/>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530A6B-E3FD-4920-8128-C263CA1D65D1}"/>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5" name="Footer Placeholder 4">
            <a:extLst>
              <a:ext uri="{FF2B5EF4-FFF2-40B4-BE49-F238E27FC236}">
                <a16:creationId xmlns:a16="http://schemas.microsoft.com/office/drawing/2014/main" id="{8C166B85-0649-47DB-AD69-458D8F600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25931-A293-42E9-BDF5-B2AE121D73AD}"/>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398411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Blank">
    <p:bg>
      <p:bgPr>
        <a:solidFill>
          <a:srgbClr val="000000"/>
        </a:solidFill>
        <a:effectLst/>
      </p:bgPr>
    </p:bg>
    <p:spTree>
      <p:nvGrpSpPr>
        <p:cNvPr id="1" name=""/>
        <p:cNvGrpSpPr/>
        <p:nvPr/>
      </p:nvGrpSpPr>
      <p:grpSpPr>
        <a:xfrm>
          <a:off x="0" y="0"/>
          <a:ext cx="0" cy="0"/>
          <a:chOff x="0" y="0"/>
          <a:chExt cx="0" cy="0"/>
        </a:xfrm>
      </p:grpSpPr>
      <p:sp>
        <p:nvSpPr>
          <p:cNvPr id="176" name="Slide Number"/>
          <p:cNvSpPr txBox="1">
            <a:spLocks noGrp="1"/>
          </p:cNvSpPr>
          <p:nvPr>
            <p:ph type="sldNum" sz="quarter" idx="2"/>
          </p:nvPr>
        </p:nvSpPr>
        <p:spPr>
          <a:xfrm>
            <a:off x="10986393" y="6354248"/>
            <a:ext cx="367407" cy="369330"/>
          </a:xfrm>
          <a:prstGeom prst="rect">
            <a:avLst/>
          </a:prstGeom>
        </p:spPr>
        <p:txBody>
          <a:bodyPr lIns="91439" tIns="91439" rIns="91439" bIns="91439" anchor="ctr"/>
          <a:lstStyle>
            <a:lvl1pPr algn="r" defTabSz="914400">
              <a:defRPr sz="1200">
                <a:solidFill>
                  <a:srgbClr val="FFFFFF"/>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1_Title Only">
    <p:spTree>
      <p:nvGrpSpPr>
        <p:cNvPr id="1" name=""/>
        <p:cNvGrpSpPr/>
        <p:nvPr/>
      </p:nvGrpSpPr>
      <p:grpSpPr>
        <a:xfrm>
          <a:off x="0" y="0"/>
          <a:ext cx="0" cy="0"/>
          <a:chOff x="0" y="0"/>
          <a:chExt cx="0" cy="0"/>
        </a:xfrm>
      </p:grpSpPr>
      <p:sp>
        <p:nvSpPr>
          <p:cNvPr id="183" name="Title Text"/>
          <p:cNvSpPr txBox="1">
            <a:spLocks noGrp="1"/>
          </p:cNvSpPr>
          <p:nvPr>
            <p:ph type="title"/>
          </p:nvPr>
        </p:nvSpPr>
        <p:spPr>
          <a:xfrm>
            <a:off x="838200" y="365125"/>
            <a:ext cx="10515600" cy="1325563"/>
          </a:xfrm>
          <a:prstGeom prst="rect">
            <a:avLst/>
          </a:prstGeom>
        </p:spPr>
        <p:txBody>
          <a:bodyPr lIns="91439" tIns="91439" rIns="91439" bIns="91439" anchor="ctr"/>
          <a:lstStyle>
            <a:lvl1pPr defTabSz="914400">
              <a:lnSpc>
                <a:spcPct val="90000"/>
              </a:lnSpc>
              <a:defRPr sz="4400" spc="0">
                <a:latin typeface="Calibri Light"/>
                <a:ea typeface="Calibri Light"/>
                <a:cs typeface="Calibri Light"/>
                <a:sym typeface="Calibri Light"/>
              </a:defRPr>
            </a:lvl1pPr>
          </a:lstStyle>
          <a:p>
            <a:r>
              <a:t>Title Text</a:t>
            </a:r>
          </a:p>
        </p:txBody>
      </p:sp>
      <p:sp>
        <p:nvSpPr>
          <p:cNvPr id="184" name="Slide Number"/>
          <p:cNvSpPr txBox="1">
            <a:spLocks noGrp="1"/>
          </p:cNvSpPr>
          <p:nvPr>
            <p:ph type="sldNum" sz="quarter" idx="2"/>
          </p:nvPr>
        </p:nvSpPr>
        <p:spPr>
          <a:xfrm>
            <a:off x="10986393" y="6354248"/>
            <a:ext cx="367407" cy="369330"/>
          </a:xfrm>
          <a:prstGeom prst="rect">
            <a:avLst/>
          </a:prstGeom>
        </p:spPr>
        <p:txBody>
          <a:bodyPr lIns="91439" tIns="91439" rIns="91439" bIns="91439" anchor="ctr"/>
          <a:lstStyle>
            <a:lvl1pPr algn="r" defTabSz="914400">
              <a:defRPr sz="12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2_Title and Content">
    <p:spTree>
      <p:nvGrpSpPr>
        <p:cNvPr id="1" name=""/>
        <p:cNvGrpSpPr/>
        <p:nvPr/>
      </p:nvGrpSpPr>
      <p:grpSpPr>
        <a:xfrm>
          <a:off x="0" y="0"/>
          <a:ext cx="0" cy="0"/>
          <a:chOff x="0" y="0"/>
          <a:chExt cx="0" cy="0"/>
        </a:xfrm>
      </p:grpSpPr>
      <p:sp>
        <p:nvSpPr>
          <p:cNvPr id="191" name="Title Text"/>
          <p:cNvSpPr txBox="1">
            <a:spLocks noGrp="1"/>
          </p:cNvSpPr>
          <p:nvPr>
            <p:ph type="title"/>
          </p:nvPr>
        </p:nvSpPr>
        <p:spPr>
          <a:xfrm>
            <a:off x="838200" y="365125"/>
            <a:ext cx="10515600" cy="1325563"/>
          </a:xfrm>
          <a:prstGeom prst="rect">
            <a:avLst/>
          </a:prstGeom>
        </p:spPr>
        <p:txBody>
          <a:bodyPr lIns="91439" tIns="91439" rIns="91439" bIns="91439" anchor="ctr"/>
          <a:lstStyle>
            <a:lvl1pPr defTabSz="914400">
              <a:lnSpc>
                <a:spcPct val="90000"/>
              </a:lnSpc>
              <a:defRPr sz="4400" spc="0">
                <a:latin typeface="Calibri Light"/>
                <a:ea typeface="Calibri Light"/>
                <a:cs typeface="Calibri Light"/>
                <a:sym typeface="Calibri Light"/>
              </a:defRPr>
            </a:lvl1pPr>
          </a:lstStyle>
          <a:p>
            <a:r>
              <a:t>Title Text</a:t>
            </a:r>
          </a:p>
        </p:txBody>
      </p:sp>
      <p:sp>
        <p:nvSpPr>
          <p:cNvPr id="192" name="Body Level One…"/>
          <p:cNvSpPr txBox="1">
            <a:spLocks noGrp="1"/>
          </p:cNvSpPr>
          <p:nvPr>
            <p:ph type="body" idx="1"/>
          </p:nvPr>
        </p:nvSpPr>
        <p:spPr>
          <a:xfrm>
            <a:off x="838200" y="1825625"/>
            <a:ext cx="10515600" cy="4351338"/>
          </a:xfrm>
          <a:prstGeom prst="rect">
            <a:avLst/>
          </a:prstGeom>
        </p:spPr>
        <p:txBody>
          <a:bodyPr lIns="91439" tIns="91439" rIns="91439" bIns="91439"/>
          <a:lstStyle>
            <a:lvl1pPr marL="228600" indent="-228600" defTabSz="914400">
              <a:spcBef>
                <a:spcPts val="1000"/>
              </a:spcBef>
              <a:buFont typeface="Arial"/>
              <a:defRPr sz="2800">
                <a:latin typeface="Calibri"/>
                <a:ea typeface="Calibri"/>
                <a:cs typeface="Calibri"/>
                <a:sym typeface="Calibri"/>
              </a:defRPr>
            </a:lvl1pPr>
            <a:lvl2pPr marL="495300" indent="-266700" defTabSz="914400">
              <a:spcBef>
                <a:spcPts val="1000"/>
              </a:spcBef>
              <a:buFont typeface="Arial"/>
              <a:defRPr sz="2800">
                <a:latin typeface="Calibri"/>
                <a:ea typeface="Calibri"/>
                <a:cs typeface="Calibri"/>
                <a:sym typeface="Calibri"/>
              </a:defRPr>
            </a:lvl2pPr>
            <a:lvl3pPr marL="777240" indent="-320040" defTabSz="914400">
              <a:spcBef>
                <a:spcPts val="1000"/>
              </a:spcBef>
              <a:buFont typeface="Arial"/>
              <a:defRPr sz="2800">
                <a:latin typeface="Calibri"/>
                <a:ea typeface="Calibri"/>
                <a:cs typeface="Calibri"/>
                <a:sym typeface="Calibri"/>
              </a:defRPr>
            </a:lvl3pPr>
            <a:lvl4pPr marL="1041400" indent="-355600" defTabSz="914400">
              <a:spcBef>
                <a:spcPts val="1000"/>
              </a:spcBef>
              <a:buFont typeface="Arial"/>
              <a:defRPr sz="2800">
                <a:latin typeface="Calibri"/>
                <a:ea typeface="Calibri"/>
                <a:cs typeface="Calibri"/>
                <a:sym typeface="Calibri"/>
              </a:defRPr>
            </a:lvl4pPr>
            <a:lvl5pPr marL="1270000" indent="-355600" defTabSz="914400">
              <a:spcBef>
                <a:spcPts val="1000"/>
              </a:spcBef>
              <a:buFont typeface="Arial"/>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93" name="Slide Number"/>
          <p:cNvSpPr txBox="1">
            <a:spLocks noGrp="1"/>
          </p:cNvSpPr>
          <p:nvPr>
            <p:ph type="sldNum" sz="quarter" idx="2"/>
          </p:nvPr>
        </p:nvSpPr>
        <p:spPr>
          <a:xfrm>
            <a:off x="10986393" y="6354248"/>
            <a:ext cx="367407" cy="369330"/>
          </a:xfrm>
          <a:prstGeom prst="rect">
            <a:avLst/>
          </a:prstGeom>
        </p:spPr>
        <p:txBody>
          <a:bodyPr lIns="91439" tIns="91439" rIns="91439" bIns="91439" anchor="ctr"/>
          <a:lstStyle>
            <a:lvl1pPr algn="r" defTabSz="914400">
              <a:defRPr sz="12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1_Title and Content">
    <p:spTree>
      <p:nvGrpSpPr>
        <p:cNvPr id="1" name=""/>
        <p:cNvGrpSpPr/>
        <p:nvPr/>
      </p:nvGrpSpPr>
      <p:grpSpPr>
        <a:xfrm>
          <a:off x="0" y="0"/>
          <a:ext cx="0" cy="0"/>
          <a:chOff x="0" y="0"/>
          <a:chExt cx="0" cy="0"/>
        </a:xfrm>
      </p:grpSpPr>
      <p:sp>
        <p:nvSpPr>
          <p:cNvPr id="200" name="Title Text"/>
          <p:cNvSpPr txBox="1">
            <a:spLocks noGrp="1"/>
          </p:cNvSpPr>
          <p:nvPr>
            <p:ph type="title"/>
          </p:nvPr>
        </p:nvSpPr>
        <p:spPr>
          <a:xfrm>
            <a:off x="838200" y="365125"/>
            <a:ext cx="10515600" cy="1325563"/>
          </a:xfrm>
          <a:prstGeom prst="rect">
            <a:avLst/>
          </a:prstGeom>
        </p:spPr>
        <p:txBody>
          <a:bodyPr lIns="91439" tIns="91439" rIns="91439" bIns="91439" anchor="ctr"/>
          <a:lstStyle>
            <a:lvl1pPr defTabSz="914400">
              <a:lnSpc>
                <a:spcPct val="90000"/>
              </a:lnSpc>
              <a:defRPr sz="4400" spc="0">
                <a:latin typeface="Calibri Light"/>
                <a:ea typeface="Calibri Light"/>
                <a:cs typeface="Calibri Light"/>
                <a:sym typeface="Calibri Light"/>
              </a:defRPr>
            </a:lvl1pPr>
          </a:lstStyle>
          <a:p>
            <a:r>
              <a:t>Title Text</a:t>
            </a:r>
          </a:p>
        </p:txBody>
      </p:sp>
      <p:sp>
        <p:nvSpPr>
          <p:cNvPr id="201" name="Body Level One…"/>
          <p:cNvSpPr txBox="1">
            <a:spLocks noGrp="1"/>
          </p:cNvSpPr>
          <p:nvPr>
            <p:ph type="body" idx="1"/>
          </p:nvPr>
        </p:nvSpPr>
        <p:spPr>
          <a:xfrm>
            <a:off x="838200" y="1825625"/>
            <a:ext cx="10515600" cy="4351338"/>
          </a:xfrm>
          <a:prstGeom prst="rect">
            <a:avLst/>
          </a:prstGeom>
        </p:spPr>
        <p:txBody>
          <a:bodyPr lIns="91439" tIns="91439" rIns="91439" bIns="91439"/>
          <a:lstStyle>
            <a:lvl1pPr marL="228600" indent="-228600" defTabSz="914400">
              <a:spcBef>
                <a:spcPts val="1000"/>
              </a:spcBef>
              <a:buFont typeface="Arial"/>
              <a:defRPr sz="2800">
                <a:latin typeface="Calibri"/>
                <a:ea typeface="Calibri"/>
                <a:cs typeface="Calibri"/>
                <a:sym typeface="Calibri"/>
              </a:defRPr>
            </a:lvl1pPr>
            <a:lvl2pPr marL="495300" indent="-266700" defTabSz="914400">
              <a:spcBef>
                <a:spcPts val="1000"/>
              </a:spcBef>
              <a:buFont typeface="Arial"/>
              <a:defRPr sz="2800">
                <a:latin typeface="Calibri"/>
                <a:ea typeface="Calibri"/>
                <a:cs typeface="Calibri"/>
                <a:sym typeface="Calibri"/>
              </a:defRPr>
            </a:lvl2pPr>
            <a:lvl3pPr marL="777240" indent="-320040" defTabSz="914400">
              <a:spcBef>
                <a:spcPts val="1000"/>
              </a:spcBef>
              <a:buFont typeface="Arial"/>
              <a:defRPr sz="2800">
                <a:latin typeface="Calibri"/>
                <a:ea typeface="Calibri"/>
                <a:cs typeface="Calibri"/>
                <a:sym typeface="Calibri"/>
              </a:defRPr>
            </a:lvl3pPr>
            <a:lvl4pPr marL="1041400" indent="-355600" defTabSz="914400">
              <a:spcBef>
                <a:spcPts val="1000"/>
              </a:spcBef>
              <a:buFont typeface="Arial"/>
              <a:defRPr sz="2800">
                <a:latin typeface="Calibri"/>
                <a:ea typeface="Calibri"/>
                <a:cs typeface="Calibri"/>
                <a:sym typeface="Calibri"/>
              </a:defRPr>
            </a:lvl4pPr>
            <a:lvl5pPr marL="1270000" indent="-355600" defTabSz="914400">
              <a:spcBef>
                <a:spcPts val="1000"/>
              </a:spcBef>
              <a:buFont typeface="Arial"/>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02" name="Slide Number"/>
          <p:cNvSpPr txBox="1">
            <a:spLocks noGrp="1"/>
          </p:cNvSpPr>
          <p:nvPr>
            <p:ph type="sldNum" sz="quarter" idx="2"/>
          </p:nvPr>
        </p:nvSpPr>
        <p:spPr>
          <a:xfrm>
            <a:off x="10986393" y="6354248"/>
            <a:ext cx="367407" cy="369330"/>
          </a:xfrm>
          <a:prstGeom prst="rect">
            <a:avLst/>
          </a:prstGeom>
        </p:spPr>
        <p:txBody>
          <a:bodyPr lIns="91439" tIns="91439" rIns="91439" bIns="91439" anchor="ctr"/>
          <a:lstStyle>
            <a:lvl1pPr algn="r" defTabSz="914400">
              <a:defRPr sz="12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09" name="Title Text"/>
          <p:cNvSpPr txBox="1">
            <a:spLocks noGrp="1"/>
          </p:cNvSpPr>
          <p:nvPr>
            <p:ph type="title"/>
          </p:nvPr>
        </p:nvSpPr>
        <p:spPr>
          <a:xfrm>
            <a:off x="838200" y="365125"/>
            <a:ext cx="10515600" cy="1325563"/>
          </a:xfrm>
          <a:prstGeom prst="rect">
            <a:avLst/>
          </a:prstGeom>
        </p:spPr>
        <p:txBody>
          <a:bodyPr lIns="91439" tIns="91439" rIns="91439" bIns="91439" anchor="ctr"/>
          <a:lstStyle>
            <a:lvl1pPr defTabSz="914400">
              <a:lnSpc>
                <a:spcPct val="90000"/>
              </a:lnSpc>
              <a:defRPr sz="4400" spc="0">
                <a:latin typeface="Calibri Light"/>
                <a:ea typeface="Calibri Light"/>
                <a:cs typeface="Calibri Light"/>
                <a:sym typeface="Calibri Light"/>
              </a:defRPr>
            </a:lvl1pPr>
          </a:lstStyle>
          <a:p>
            <a:r>
              <a:t>Title Text</a:t>
            </a:r>
          </a:p>
        </p:txBody>
      </p:sp>
      <p:sp>
        <p:nvSpPr>
          <p:cNvPr id="210" name="Slide Number"/>
          <p:cNvSpPr txBox="1">
            <a:spLocks noGrp="1"/>
          </p:cNvSpPr>
          <p:nvPr>
            <p:ph type="sldNum" sz="quarter" idx="2"/>
          </p:nvPr>
        </p:nvSpPr>
        <p:spPr>
          <a:xfrm>
            <a:off x="10986393" y="6354248"/>
            <a:ext cx="367407" cy="369330"/>
          </a:xfrm>
          <a:prstGeom prst="rect">
            <a:avLst/>
          </a:prstGeom>
        </p:spPr>
        <p:txBody>
          <a:bodyPr lIns="91439" tIns="91439" rIns="91439" bIns="91439" anchor="ctr"/>
          <a:lstStyle>
            <a:lvl1pPr algn="r" defTabSz="914400">
              <a:defRPr sz="12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17" name="Title Text"/>
          <p:cNvSpPr txBox="1">
            <a:spLocks noGrp="1"/>
          </p:cNvSpPr>
          <p:nvPr>
            <p:ph type="title"/>
          </p:nvPr>
        </p:nvSpPr>
        <p:spPr>
          <a:xfrm>
            <a:off x="838200" y="365125"/>
            <a:ext cx="10515600" cy="1325563"/>
          </a:xfrm>
          <a:prstGeom prst="rect">
            <a:avLst/>
          </a:prstGeom>
        </p:spPr>
        <p:txBody>
          <a:bodyPr lIns="91439" tIns="91439" rIns="91439" bIns="91439" anchor="ctr"/>
          <a:lstStyle>
            <a:lvl1pPr defTabSz="914400">
              <a:lnSpc>
                <a:spcPct val="90000"/>
              </a:lnSpc>
              <a:defRPr sz="4400" spc="0">
                <a:latin typeface="Calibri Light"/>
                <a:ea typeface="Calibri Light"/>
                <a:cs typeface="Calibri Light"/>
                <a:sym typeface="Calibri Light"/>
              </a:defRPr>
            </a:lvl1pPr>
          </a:lstStyle>
          <a:p>
            <a:r>
              <a:t>Title Text</a:t>
            </a:r>
          </a:p>
        </p:txBody>
      </p:sp>
      <p:sp>
        <p:nvSpPr>
          <p:cNvPr id="218" name="Body Level One…"/>
          <p:cNvSpPr txBox="1">
            <a:spLocks noGrp="1"/>
          </p:cNvSpPr>
          <p:nvPr>
            <p:ph type="body" idx="1"/>
          </p:nvPr>
        </p:nvSpPr>
        <p:spPr>
          <a:xfrm>
            <a:off x="838200" y="1825625"/>
            <a:ext cx="10515600" cy="4351338"/>
          </a:xfrm>
          <a:prstGeom prst="rect">
            <a:avLst/>
          </a:prstGeom>
        </p:spPr>
        <p:txBody>
          <a:bodyPr lIns="91439" tIns="91439" rIns="91439" bIns="91439"/>
          <a:lstStyle>
            <a:lvl1pPr marL="228600" indent="-228600" defTabSz="914400">
              <a:spcBef>
                <a:spcPts val="1000"/>
              </a:spcBef>
              <a:buFont typeface="Arial"/>
              <a:defRPr sz="2800">
                <a:latin typeface="Calibri"/>
                <a:ea typeface="Calibri"/>
                <a:cs typeface="Calibri"/>
                <a:sym typeface="Calibri"/>
              </a:defRPr>
            </a:lvl1pPr>
            <a:lvl2pPr marL="495300" indent="-266700" defTabSz="914400">
              <a:spcBef>
                <a:spcPts val="1000"/>
              </a:spcBef>
              <a:buFont typeface="Arial"/>
              <a:defRPr sz="2800">
                <a:latin typeface="Calibri"/>
                <a:ea typeface="Calibri"/>
                <a:cs typeface="Calibri"/>
                <a:sym typeface="Calibri"/>
              </a:defRPr>
            </a:lvl2pPr>
            <a:lvl3pPr marL="777240" indent="-320040" defTabSz="914400">
              <a:spcBef>
                <a:spcPts val="1000"/>
              </a:spcBef>
              <a:buFont typeface="Arial"/>
              <a:defRPr sz="2800">
                <a:latin typeface="Calibri"/>
                <a:ea typeface="Calibri"/>
                <a:cs typeface="Calibri"/>
                <a:sym typeface="Calibri"/>
              </a:defRPr>
            </a:lvl3pPr>
            <a:lvl4pPr marL="1041400" indent="-355600" defTabSz="914400">
              <a:spcBef>
                <a:spcPts val="1000"/>
              </a:spcBef>
              <a:buFont typeface="Arial"/>
              <a:defRPr sz="2800">
                <a:latin typeface="Calibri"/>
                <a:ea typeface="Calibri"/>
                <a:cs typeface="Calibri"/>
                <a:sym typeface="Calibri"/>
              </a:defRPr>
            </a:lvl4pPr>
            <a:lvl5pPr marL="1270000" indent="-355600" defTabSz="914400">
              <a:spcBef>
                <a:spcPts val="1000"/>
              </a:spcBef>
              <a:buFont typeface="Arial"/>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19" name="Slide Number"/>
          <p:cNvSpPr txBox="1">
            <a:spLocks noGrp="1"/>
          </p:cNvSpPr>
          <p:nvPr>
            <p:ph type="sldNum" sz="quarter" idx="2"/>
          </p:nvPr>
        </p:nvSpPr>
        <p:spPr>
          <a:xfrm>
            <a:off x="10986393" y="6354248"/>
            <a:ext cx="367407" cy="369330"/>
          </a:xfrm>
          <a:prstGeom prst="rect">
            <a:avLst/>
          </a:prstGeom>
        </p:spPr>
        <p:txBody>
          <a:bodyPr lIns="91439" tIns="91439" rIns="91439" bIns="91439" anchor="ctr"/>
          <a:lstStyle>
            <a:lvl1pPr algn="r" defTabSz="914400">
              <a:defRPr sz="12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226" name="Title Text"/>
          <p:cNvSpPr txBox="1">
            <a:spLocks noGrp="1"/>
          </p:cNvSpPr>
          <p:nvPr>
            <p:ph type="title"/>
          </p:nvPr>
        </p:nvSpPr>
        <p:spPr>
          <a:xfrm>
            <a:off x="2416969" y="2268141"/>
            <a:ext cx="7358063" cy="2321719"/>
          </a:xfrm>
          <a:prstGeom prst="rect">
            <a:avLst/>
          </a:prstGeom>
        </p:spPr>
        <p:txBody>
          <a:bodyPr lIns="71437" tIns="71437" rIns="71437" bIns="71437" anchor="ctr"/>
          <a:lstStyle>
            <a:lvl1pPr algn="ctr" defTabSz="410766">
              <a:lnSpc>
                <a:spcPct val="100000"/>
              </a:lnSpc>
              <a:defRPr sz="5600" spc="0">
                <a:latin typeface="Helvetica Neue Medium"/>
                <a:ea typeface="Helvetica Neue Medium"/>
                <a:cs typeface="Helvetica Neue Medium"/>
                <a:sym typeface="Helvetica Neue Medium"/>
              </a:defRPr>
            </a:lvl1pPr>
          </a:lstStyle>
          <a:p>
            <a:r>
              <a:t>Title Text</a:t>
            </a:r>
          </a:p>
        </p:txBody>
      </p:sp>
      <p:sp>
        <p:nvSpPr>
          <p:cNvPr id="227" name="Slide Number"/>
          <p:cNvSpPr txBox="1">
            <a:spLocks noGrp="1"/>
          </p:cNvSpPr>
          <p:nvPr>
            <p:ph type="sldNum" sz="quarter" idx="2"/>
          </p:nvPr>
        </p:nvSpPr>
        <p:spPr>
          <a:xfrm>
            <a:off x="5932518" y="6536531"/>
            <a:ext cx="322203" cy="313546"/>
          </a:xfrm>
          <a:prstGeom prst="rect">
            <a:avLst/>
          </a:prstGeom>
        </p:spPr>
        <p:txBody>
          <a:bodyPr lIns="71437" tIns="71437" rIns="71437" bIns="71437" anchor="t"/>
          <a:lstStyle>
            <a:lvl1pPr defTabSz="410766">
              <a:defRPr sz="1100">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262B-ECD6-47BB-A6F1-92A6033E93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B8779-51E9-44D1-9F7B-28F3C6D3C44D}"/>
              </a:ext>
            </a:extLst>
          </p:cNvPr>
          <p:cNvSpPr>
            <a:spLocks noGrp="1"/>
          </p:cNvSpPr>
          <p:nvPr>
            <p:ph sz="half" idx="1"/>
          </p:nvPr>
        </p:nvSpPr>
        <p:spPr>
          <a:xfrm>
            <a:off x="848474" y="2080517"/>
            <a:ext cx="4970124" cy="39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9E8BFB-5295-4C5E-9CB1-E276E9D0E51F}"/>
              </a:ext>
            </a:extLst>
          </p:cNvPr>
          <p:cNvSpPr>
            <a:spLocks noGrp="1"/>
          </p:cNvSpPr>
          <p:nvPr>
            <p:ph sz="half" idx="2"/>
          </p:nvPr>
        </p:nvSpPr>
        <p:spPr>
          <a:xfrm>
            <a:off x="6310899" y="2080517"/>
            <a:ext cx="4970124" cy="39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5E22BF-1819-4301-B699-EF5A2F4D9BC4}"/>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6" name="Footer Placeholder 5">
            <a:extLst>
              <a:ext uri="{FF2B5EF4-FFF2-40B4-BE49-F238E27FC236}">
                <a16:creationId xmlns:a16="http://schemas.microsoft.com/office/drawing/2014/main" id="{3600A2DF-39DE-49C3-A213-3E8423C7A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55D3A8-238B-4A68-A9F9-672D2F06070B}"/>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69224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7D468-D010-4225-B024-DCEF543BCEB9}"/>
              </a:ext>
            </a:extLst>
          </p:cNvPr>
          <p:cNvSpPr>
            <a:spLocks noGrp="1"/>
          </p:cNvSpPr>
          <p:nvPr>
            <p:ph type="title"/>
          </p:nvPr>
        </p:nvSpPr>
        <p:spPr>
          <a:xfrm>
            <a:off x="839788" y="571955"/>
            <a:ext cx="10441236" cy="1398359"/>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3D60A0-FCAB-425A-9ECD-94CDE4F472C6}"/>
              </a:ext>
            </a:extLst>
          </p:cNvPr>
          <p:cNvSpPr>
            <a:spLocks noGrp="1"/>
          </p:cNvSpPr>
          <p:nvPr>
            <p:ph type="body" idx="1"/>
          </p:nvPr>
        </p:nvSpPr>
        <p:spPr>
          <a:xfrm>
            <a:off x="844926" y="1983242"/>
            <a:ext cx="5007110"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6F986B-07CB-4FB0-9419-2AAB318B8A10}"/>
              </a:ext>
            </a:extLst>
          </p:cNvPr>
          <p:cNvSpPr>
            <a:spLocks noGrp="1"/>
          </p:cNvSpPr>
          <p:nvPr>
            <p:ph sz="half" idx="2"/>
          </p:nvPr>
        </p:nvSpPr>
        <p:spPr>
          <a:xfrm>
            <a:off x="850063" y="2813959"/>
            <a:ext cx="5007110" cy="32439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A9D784-7968-4E8B-B704-E42EE8F1872F}"/>
              </a:ext>
            </a:extLst>
          </p:cNvPr>
          <p:cNvSpPr>
            <a:spLocks noGrp="1"/>
          </p:cNvSpPr>
          <p:nvPr>
            <p:ph type="body" sz="quarter" idx="3"/>
          </p:nvPr>
        </p:nvSpPr>
        <p:spPr>
          <a:xfrm>
            <a:off x="6249255" y="1983242"/>
            <a:ext cx="5031769"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45754F-08D1-4593-988F-95F0ED1A017D}"/>
              </a:ext>
            </a:extLst>
          </p:cNvPr>
          <p:cNvSpPr>
            <a:spLocks noGrp="1"/>
          </p:cNvSpPr>
          <p:nvPr>
            <p:ph sz="quarter" idx="4"/>
          </p:nvPr>
        </p:nvSpPr>
        <p:spPr>
          <a:xfrm>
            <a:off x="6249255" y="2813959"/>
            <a:ext cx="5031769" cy="32439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ED2E61-83B4-4C8F-BBFE-D95920342A1B}"/>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8" name="Footer Placeholder 7">
            <a:extLst>
              <a:ext uri="{FF2B5EF4-FFF2-40B4-BE49-F238E27FC236}">
                <a16:creationId xmlns:a16="http://schemas.microsoft.com/office/drawing/2014/main" id="{5E80C136-A664-4013-8073-B0C6BDEF8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AE9547-8EE7-461B-9E99-484B11E918A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3518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2E667-0EFA-4EE6-8E4D-20805309A8A4}"/>
              </a:ext>
            </a:extLst>
          </p:cNvPr>
          <p:cNvSpPr>
            <a:spLocks noGrp="1"/>
          </p:cNvSpPr>
          <p:nvPr>
            <p:ph type="title"/>
          </p:nvPr>
        </p:nvSpPr>
        <p:spPr>
          <a:xfrm>
            <a:off x="849759" y="895440"/>
            <a:ext cx="10138451" cy="1832349"/>
          </a:xfrm>
        </p:spPr>
        <p:txBody>
          <a:bodyPr anchor="t">
            <a:normAutofit/>
          </a:bodyPr>
          <a:lstStyle>
            <a:lvl1pPr>
              <a:defRPr sz="5400"/>
            </a:lvl1pPr>
          </a:lstStyle>
          <a:p>
            <a:r>
              <a:rPr lang="en-US"/>
              <a:t>Click to edit Master title style</a:t>
            </a:r>
          </a:p>
        </p:txBody>
      </p:sp>
      <p:sp>
        <p:nvSpPr>
          <p:cNvPr id="3" name="Date Placeholder 2">
            <a:extLst>
              <a:ext uri="{FF2B5EF4-FFF2-40B4-BE49-F238E27FC236}">
                <a16:creationId xmlns:a16="http://schemas.microsoft.com/office/drawing/2014/main" id="{27EE4825-BB8C-4567-B407-B4452409D7D8}"/>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4" name="Footer Placeholder 3">
            <a:extLst>
              <a:ext uri="{FF2B5EF4-FFF2-40B4-BE49-F238E27FC236}">
                <a16:creationId xmlns:a16="http://schemas.microsoft.com/office/drawing/2014/main" id="{70838892-25DB-4A4E-9D43-6058C45C53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C3DDDA-48EF-4B42-9980-4762AF5094E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670528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EFA7D9-6801-4DD0-8D7D-505212F466BD}"/>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3" name="Footer Placeholder 2">
            <a:extLst>
              <a:ext uri="{FF2B5EF4-FFF2-40B4-BE49-F238E27FC236}">
                <a16:creationId xmlns:a16="http://schemas.microsoft.com/office/drawing/2014/main" id="{9E6FA3EA-1519-4178-AC3A-231A5BAA79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423DBE-6FD6-4D60-8336-7843B4BD30B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794432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D9AE-CA1A-4751-9B33-0AC09CE629C8}"/>
              </a:ext>
            </a:extLst>
          </p:cNvPr>
          <p:cNvSpPr>
            <a:spLocks noGrp="1"/>
          </p:cNvSpPr>
          <p:nvPr>
            <p:ph type="title"/>
          </p:nvPr>
        </p:nvSpPr>
        <p:spPr>
          <a:xfrm>
            <a:off x="839789" y="996948"/>
            <a:ext cx="3046410" cy="1479551"/>
          </a:xfrm>
        </p:spPr>
        <p:txBody>
          <a:bodyPr anchor="t">
            <a:normAutofit/>
          </a:bodyPr>
          <a:lstStyle>
            <a:lvl1pPr>
              <a:lnSpc>
                <a:spcPct val="110000"/>
              </a:lnSpc>
              <a:defRPr sz="2400" cap="all" spc="400" baseline="0"/>
            </a:lvl1pPr>
          </a:lstStyle>
          <a:p>
            <a:r>
              <a:rPr lang="en-US"/>
              <a:t>Click to edit Master title style</a:t>
            </a:r>
          </a:p>
        </p:txBody>
      </p:sp>
      <p:sp>
        <p:nvSpPr>
          <p:cNvPr id="3" name="Content Placeholder 2">
            <a:extLst>
              <a:ext uri="{FF2B5EF4-FFF2-40B4-BE49-F238E27FC236}">
                <a16:creationId xmlns:a16="http://schemas.microsoft.com/office/drawing/2014/main" id="{E4DF9941-76E5-42B5-8464-C1A7010D94F0}"/>
              </a:ext>
            </a:extLst>
          </p:cNvPr>
          <p:cNvSpPr>
            <a:spLocks noGrp="1"/>
          </p:cNvSpPr>
          <p:nvPr>
            <p:ph idx="1"/>
          </p:nvPr>
        </p:nvSpPr>
        <p:spPr>
          <a:xfrm>
            <a:off x="5260796" y="876300"/>
            <a:ext cx="5758235" cy="5181599"/>
          </a:xfrm>
        </p:spPr>
        <p:txBody>
          <a:bodyPr>
            <a:normAutofit/>
          </a:bodyPr>
          <a:lstStyle>
            <a:lvl1pPr>
              <a:defRPr sz="3600"/>
            </a:lvl1pPr>
            <a:lvl2pPr>
              <a:defRPr sz="3200"/>
            </a:lvl2pPr>
            <a:lvl3pPr>
              <a:defRPr sz="2800"/>
            </a:lvl3pPr>
            <a:lvl4pPr>
              <a:defRPr sz="2400"/>
            </a:lvl4pPr>
            <a:lvl5pPr>
              <a:defRPr sz="2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4785D8-F112-415F-9AB4-5F2AC060D127}"/>
              </a:ext>
            </a:extLst>
          </p:cNvPr>
          <p:cNvSpPr>
            <a:spLocks noGrp="1"/>
          </p:cNvSpPr>
          <p:nvPr>
            <p:ph type="body" sz="half" idx="2"/>
          </p:nvPr>
        </p:nvSpPr>
        <p:spPr>
          <a:xfrm>
            <a:off x="839789" y="2666144"/>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70A0B3-4E9C-4FAC-B1D1-2673F7B5A10F}"/>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6" name="Footer Placeholder 5">
            <a:extLst>
              <a:ext uri="{FF2B5EF4-FFF2-40B4-BE49-F238E27FC236}">
                <a16:creationId xmlns:a16="http://schemas.microsoft.com/office/drawing/2014/main" id="{E1AA370A-33F5-48A6-962A-47C0F15D4C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AD606-A37D-4697-AA7A-EAE4F101A707}"/>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9" name="Straight Connector 8">
            <a:extLst>
              <a:ext uri="{FF2B5EF4-FFF2-40B4-BE49-F238E27FC236}">
                <a16:creationId xmlns:a16="http://schemas.microsoft.com/office/drawing/2014/main" id="{644E0B5E-1030-4A34-AB09-05ACB45CE993}"/>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6646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1D4C-0A93-40A6-9645-5EF7DE6C5977}"/>
              </a:ext>
            </a:extLst>
          </p:cNvPr>
          <p:cNvSpPr>
            <a:spLocks noGrp="1"/>
          </p:cNvSpPr>
          <p:nvPr>
            <p:ph type="title"/>
          </p:nvPr>
        </p:nvSpPr>
        <p:spPr>
          <a:xfrm>
            <a:off x="839789" y="989314"/>
            <a:ext cx="3046409" cy="1487185"/>
          </a:xfrm>
        </p:spPr>
        <p:txBody>
          <a:bodyPr anchor="t">
            <a:normAutofit/>
          </a:bodyPr>
          <a:lstStyle>
            <a:lvl1pPr>
              <a:lnSpc>
                <a:spcPct val="110000"/>
              </a:lnSpc>
              <a:defRPr sz="2400" cap="all" spc="300" baseline="0"/>
            </a:lvl1pPr>
          </a:lstStyle>
          <a:p>
            <a:r>
              <a:rPr lang="en-US"/>
              <a:t>Click to edit Master title style</a:t>
            </a:r>
          </a:p>
        </p:txBody>
      </p:sp>
      <p:sp>
        <p:nvSpPr>
          <p:cNvPr id="3" name="Picture Placeholder 2">
            <a:extLst>
              <a:ext uri="{FF2B5EF4-FFF2-40B4-BE49-F238E27FC236}">
                <a16:creationId xmlns:a16="http://schemas.microsoft.com/office/drawing/2014/main" id="{222F9455-852F-4604-87D4-801E8D5DB502}"/>
              </a:ext>
            </a:extLst>
          </p:cNvPr>
          <p:cNvSpPr>
            <a:spLocks noGrp="1"/>
          </p:cNvSpPr>
          <p:nvPr>
            <p:ph type="pic" idx="1"/>
          </p:nvPr>
        </p:nvSpPr>
        <p:spPr>
          <a:xfrm>
            <a:off x="5334004" y="876300"/>
            <a:ext cx="5943596"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842061-B161-4973-9EE4-76D0B73FC18C}"/>
              </a:ext>
            </a:extLst>
          </p:cNvPr>
          <p:cNvSpPr>
            <a:spLocks noGrp="1"/>
          </p:cNvSpPr>
          <p:nvPr>
            <p:ph type="body" sz="half" idx="2"/>
          </p:nvPr>
        </p:nvSpPr>
        <p:spPr>
          <a:xfrm>
            <a:off x="839789" y="2666143"/>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DCE2E0-050A-4BC2-91DF-7A00811D28EB}"/>
              </a:ext>
            </a:extLst>
          </p:cNvPr>
          <p:cNvSpPr>
            <a:spLocks noGrp="1"/>
          </p:cNvSpPr>
          <p:nvPr>
            <p:ph type="dt" sz="half" idx="10"/>
          </p:nvPr>
        </p:nvSpPr>
        <p:spPr/>
        <p:txBody>
          <a:bodyPr/>
          <a:lstStyle/>
          <a:p>
            <a:fld id="{326951E3-958F-4611-B170-D081BA0250F9}" type="datetimeFigureOut">
              <a:rPr lang="en-US" smtClean="0"/>
              <a:t>10/26/2022</a:t>
            </a:fld>
            <a:endParaRPr lang="en-US"/>
          </a:p>
        </p:txBody>
      </p:sp>
      <p:sp>
        <p:nvSpPr>
          <p:cNvPr id="6" name="Footer Placeholder 5">
            <a:extLst>
              <a:ext uri="{FF2B5EF4-FFF2-40B4-BE49-F238E27FC236}">
                <a16:creationId xmlns:a16="http://schemas.microsoft.com/office/drawing/2014/main" id="{260AB003-B443-4B96-9DD9-4284E7E1E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79DBA-16C0-4FFB-B367-B96169B4B005}"/>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13" name="Straight Connector 12">
            <a:extLst>
              <a:ext uri="{FF2B5EF4-FFF2-40B4-BE49-F238E27FC236}">
                <a16:creationId xmlns:a16="http://schemas.microsoft.com/office/drawing/2014/main" id="{C9F2BD78-1D6B-4742-9726-75646D91F4AC}"/>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7564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98CBCD-166B-4F97-A6DF-DAA3BF2B25A3}"/>
              </a:ext>
            </a:extLst>
          </p:cNvPr>
          <p:cNvSpPr>
            <a:spLocks noGrp="1"/>
          </p:cNvSpPr>
          <p:nvPr>
            <p:ph type="title"/>
          </p:nvPr>
        </p:nvSpPr>
        <p:spPr>
          <a:xfrm>
            <a:off x="849760" y="876302"/>
            <a:ext cx="10427840" cy="1086056"/>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0664D6D9-636D-450B-839A-22AE0CED2315}"/>
              </a:ext>
            </a:extLst>
          </p:cNvPr>
          <p:cNvSpPr>
            <a:spLocks noGrp="1"/>
          </p:cNvSpPr>
          <p:nvPr>
            <p:ph type="body" idx="1"/>
          </p:nvPr>
        </p:nvSpPr>
        <p:spPr>
          <a:xfrm>
            <a:off x="849758" y="2065984"/>
            <a:ext cx="10427841" cy="39032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E6CAEC-1EE5-4B71-9646-5C378EEBEFE8}"/>
              </a:ext>
            </a:extLst>
          </p:cNvPr>
          <p:cNvSpPr>
            <a:spLocks noGrp="1"/>
          </p:cNvSpPr>
          <p:nvPr>
            <p:ph type="dt" sz="half" idx="2"/>
          </p:nvPr>
        </p:nvSpPr>
        <p:spPr>
          <a:xfrm>
            <a:off x="7382838" y="6356350"/>
            <a:ext cx="3361362" cy="365125"/>
          </a:xfrm>
          <a:prstGeom prst="rect">
            <a:avLst/>
          </a:prstGeom>
        </p:spPr>
        <p:txBody>
          <a:bodyPr vert="horz" lIns="91440" tIns="45720" rIns="91440" bIns="45720" rtlCol="0" anchor="ctr"/>
          <a:lstStyle>
            <a:lvl1pPr algn="r">
              <a:defRPr sz="900">
                <a:solidFill>
                  <a:schemeClr val="tx2"/>
                </a:solidFill>
              </a:defRPr>
            </a:lvl1pPr>
          </a:lstStyle>
          <a:p>
            <a:fld id="{326951E3-958F-4611-B170-D081BA0250F9}" type="datetimeFigureOut">
              <a:rPr lang="en-US" smtClean="0"/>
              <a:pPr/>
              <a:t>10/26/2022</a:t>
            </a:fld>
            <a:endParaRPr lang="en-US"/>
          </a:p>
        </p:txBody>
      </p:sp>
      <p:sp>
        <p:nvSpPr>
          <p:cNvPr id="5" name="Footer Placeholder 4">
            <a:extLst>
              <a:ext uri="{FF2B5EF4-FFF2-40B4-BE49-F238E27FC236}">
                <a16:creationId xmlns:a16="http://schemas.microsoft.com/office/drawing/2014/main" id="{66570EF8-70B2-4AFC-8388-691A146AA75A}"/>
              </a:ext>
            </a:extLst>
          </p:cNvPr>
          <p:cNvSpPr>
            <a:spLocks noGrp="1"/>
          </p:cNvSpPr>
          <p:nvPr>
            <p:ph type="ftr" sz="quarter" idx="3"/>
          </p:nvPr>
        </p:nvSpPr>
        <p:spPr>
          <a:xfrm>
            <a:off x="858748" y="6356350"/>
            <a:ext cx="4114800" cy="365125"/>
          </a:xfrm>
          <a:prstGeom prst="rect">
            <a:avLst/>
          </a:prstGeom>
        </p:spPr>
        <p:txBody>
          <a:bodyPr vert="horz" lIns="91440" tIns="45720" rIns="91440" bIns="45720" rtlCol="0" anchor="ctr"/>
          <a:lstStyle>
            <a:lvl1pPr algn="l">
              <a:defRPr sz="900" cap="none" spc="0" baseline="0">
                <a:solidFill>
                  <a:schemeClr val="tx2"/>
                </a:solidFill>
              </a:defRPr>
            </a:lvl1pPr>
          </a:lstStyle>
          <a:p>
            <a:endParaRPr lang="en-US"/>
          </a:p>
        </p:txBody>
      </p:sp>
      <p:sp>
        <p:nvSpPr>
          <p:cNvPr id="6" name="Slide Number Placeholder 5">
            <a:extLst>
              <a:ext uri="{FF2B5EF4-FFF2-40B4-BE49-F238E27FC236}">
                <a16:creationId xmlns:a16="http://schemas.microsoft.com/office/drawing/2014/main" id="{52F07DC7-D05C-4038-B51A-F00B7B9C996A}"/>
              </a:ext>
            </a:extLst>
          </p:cNvPr>
          <p:cNvSpPr>
            <a:spLocks noGrp="1"/>
          </p:cNvSpPr>
          <p:nvPr>
            <p:ph type="sldNum" sz="quarter" idx="4"/>
          </p:nvPr>
        </p:nvSpPr>
        <p:spPr>
          <a:xfrm>
            <a:off x="10820400" y="6356350"/>
            <a:ext cx="617669" cy="365125"/>
          </a:xfrm>
          <a:prstGeom prst="rect">
            <a:avLst/>
          </a:prstGeom>
        </p:spPr>
        <p:txBody>
          <a:bodyPr vert="horz" lIns="91440" tIns="45720" rIns="91440" bIns="45720" rtlCol="0" anchor="ctr"/>
          <a:lstStyle>
            <a:lvl1pPr algn="r">
              <a:defRPr sz="900" i="1">
                <a:solidFill>
                  <a:schemeClr val="tx2"/>
                </a:solidFill>
              </a:defRPr>
            </a:lvl1pPr>
          </a:lstStyle>
          <a:p>
            <a:fld id="{57871EFB-7B9E-4E86-A89E-697E8EBB06F2}" type="slidenum">
              <a:rPr lang="en-US" smtClean="0"/>
              <a:pPr/>
              <a:t>‹#›</a:t>
            </a:fld>
            <a:endParaRPr lang="en-US"/>
          </a:p>
        </p:txBody>
      </p:sp>
      <p:cxnSp>
        <p:nvCxnSpPr>
          <p:cNvPr id="34" name="Straight Connector 33">
            <a:extLst>
              <a:ext uri="{FF2B5EF4-FFF2-40B4-BE49-F238E27FC236}">
                <a16:creationId xmlns:a16="http://schemas.microsoft.com/office/drawing/2014/main" id="{EAD4CCDA-06BF-4D2A-B44F-195AEC0B5B22}"/>
              </a:ext>
            </a:extLst>
          </p:cNvPr>
          <p:cNvCxnSpPr>
            <a:cxnSpLocks/>
          </p:cNvCxnSpPr>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3256754"/>
      </p:ext>
    </p:extLst>
  </p:cSld>
  <p:clrMap bg1="dk1" tx1="lt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SzPct val="70000"/>
        <a:buFont typeface="Arial" panose="020B0604020202020204" pitchFamily="34" charset="0"/>
        <a:buChar char="•"/>
        <a:defRPr sz="2000" kern="1200">
          <a:solidFill>
            <a:schemeClr val="tx2"/>
          </a:solidFill>
          <a:latin typeface="+mn-lt"/>
          <a:ea typeface="+mn-ea"/>
          <a:cs typeface="+mn-cs"/>
        </a:defRPr>
      </a:lvl1pPr>
      <a:lvl2pPr marL="274320" indent="0" algn="l" defTabSz="914400" rtl="0" eaLnBrk="1" latinLnBrk="0" hangingPunct="1">
        <a:lnSpc>
          <a:spcPct val="120000"/>
        </a:lnSpc>
        <a:spcBef>
          <a:spcPts val="500"/>
        </a:spcBef>
        <a:buSzPct val="70000"/>
        <a:buFontTx/>
        <a:buNone/>
        <a:defRPr sz="1800" i="1" kern="1200">
          <a:solidFill>
            <a:schemeClr val="tx2"/>
          </a:solidFill>
          <a:latin typeface="+mn-lt"/>
          <a:ea typeface="+mn-ea"/>
          <a:cs typeface="+mn-cs"/>
        </a:defRPr>
      </a:lvl2pPr>
      <a:lvl3pPr marL="502920" indent="-228600" algn="l" defTabSz="914400" rtl="0" eaLnBrk="1" latinLnBrk="0" hangingPunct="1">
        <a:lnSpc>
          <a:spcPct val="120000"/>
        </a:lnSpc>
        <a:spcBef>
          <a:spcPts val="500"/>
        </a:spcBef>
        <a:buSzPct val="70000"/>
        <a:buFont typeface="Arial" panose="020B0604020202020204" pitchFamily="34" charset="0"/>
        <a:buChar char="•"/>
        <a:defRPr sz="1800" kern="1200">
          <a:solidFill>
            <a:schemeClr val="tx2"/>
          </a:solidFill>
          <a:latin typeface="+mn-lt"/>
          <a:ea typeface="+mn-ea"/>
          <a:cs typeface="+mn-cs"/>
        </a:defRPr>
      </a:lvl3pPr>
      <a:lvl4pPr marL="548640" indent="0" algn="l" defTabSz="914400" rtl="0" eaLnBrk="1" latinLnBrk="0" hangingPunct="1">
        <a:lnSpc>
          <a:spcPct val="120000"/>
        </a:lnSpc>
        <a:spcBef>
          <a:spcPts val="500"/>
        </a:spcBef>
        <a:buSzPct val="70000"/>
        <a:buFont typeface="Arial" panose="020B0604020202020204" pitchFamily="34" charset="0"/>
        <a:buNone/>
        <a:defRPr sz="1600" i="1" kern="1200">
          <a:solidFill>
            <a:schemeClr val="tx2"/>
          </a:solidFill>
          <a:latin typeface="+mn-lt"/>
          <a:ea typeface="+mn-ea"/>
          <a:cs typeface="+mn-cs"/>
        </a:defRPr>
      </a:lvl4pPr>
      <a:lvl5pPr marL="822960" indent="-228600" algn="l" defTabSz="914400" rtl="0" eaLnBrk="1" latinLnBrk="0" hangingPunct="1">
        <a:lnSpc>
          <a:spcPct val="120000"/>
        </a:lnSpc>
        <a:spcBef>
          <a:spcPts val="500"/>
        </a:spcBef>
        <a:buSzPct val="7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603250" y="539750"/>
            <a:ext cx="10985500" cy="7165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603250" y="2124252"/>
            <a:ext cx="10985500" cy="41280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2pPr>
              <a:buSzPct val="100000"/>
            </a:lvl2pPr>
            <a:lvl3pPr>
              <a:buSzPct val="100000"/>
            </a:lvl3pPr>
            <a:lvl4pPr>
              <a:buSzPct val="100000"/>
            </a:lvl4pPr>
            <a:lvl5pPr>
              <a:buSzPct val="100000"/>
            </a:lvl5p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5971049" y="6486708"/>
            <a:ext cx="243656" cy="241092"/>
          </a:xfrm>
          <a:prstGeom prst="rect">
            <a:avLst/>
          </a:prstGeom>
          <a:ln w="12700">
            <a:miter lim="400000"/>
          </a:ln>
        </p:spPr>
        <p:txBody>
          <a:bodyPr wrap="none" lIns="50800" tIns="50800" rIns="50800" bIns="50800" anchor="b">
            <a:spAutoFit/>
          </a:bodyPr>
          <a:lstStyle>
            <a:lvl1pPr defTabSz="292100">
              <a:defRPr sz="9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4" r:id="rId12"/>
    <p:sldLayoutId id="2147483675" r:id="rId13"/>
    <p:sldLayoutId id="2147483676" r:id="rId14"/>
    <p:sldLayoutId id="2147483677" r:id="rId15"/>
    <p:sldLayoutId id="2147483678" r:id="rId16"/>
    <p:sldLayoutId id="2147483679" r:id="rId17"/>
    <p:sldLayoutId id="2147483680" r:id="rId18"/>
    <p:sldLayoutId id="2147483681" r:id="rId19"/>
    <p:sldLayoutId id="2147483682" r:id="rId20"/>
    <p:sldLayoutId id="2147483683" r:id="rId21"/>
    <p:sldLayoutId id="2147483684" r:id="rId22"/>
    <p:sldLayoutId id="2147483685" r:id="rId23"/>
    <p:sldLayoutId id="2147483672" r:id="rId24"/>
    <p:sldLayoutId id="2147483673" r:id="rId25"/>
  </p:sldLayoutIdLst>
  <p:transition spd="med"/>
  <p:txStyles>
    <p:titleStyle>
      <a:lvl1pPr marL="0" marR="0" indent="0" algn="l" defTabSz="1219169" latinLnBrk="0">
        <a:lnSpc>
          <a:spcPct val="80000"/>
        </a:lnSpc>
        <a:spcBef>
          <a:spcPts val="0"/>
        </a:spcBef>
        <a:spcAft>
          <a:spcPts val="0"/>
        </a:spcAft>
        <a:buClrTx/>
        <a:buSzTx/>
        <a:buFontTx/>
        <a:buNone/>
        <a:tabLst/>
        <a:defRPr sz="4250" b="0" i="0" u="none" strike="noStrike" cap="none" spc="-85" baseline="0">
          <a:solidFill>
            <a:srgbClr val="000000"/>
          </a:solidFill>
          <a:uFillTx/>
          <a:latin typeface="Avenir Heavy"/>
          <a:ea typeface="Avenir Heavy"/>
          <a:cs typeface="Avenir Heavy"/>
          <a:sym typeface="Avenir Heavy"/>
        </a:defRPr>
      </a:lvl1pPr>
      <a:lvl2pPr marL="0" marR="0" indent="228600" algn="l" defTabSz="1219169" latinLnBrk="0">
        <a:lnSpc>
          <a:spcPct val="80000"/>
        </a:lnSpc>
        <a:spcBef>
          <a:spcPts val="0"/>
        </a:spcBef>
        <a:spcAft>
          <a:spcPts val="0"/>
        </a:spcAft>
        <a:buClrTx/>
        <a:buSzTx/>
        <a:buFontTx/>
        <a:buNone/>
        <a:tabLst/>
        <a:defRPr sz="4250" b="0" i="0" u="none" strike="noStrike" cap="none" spc="-85" baseline="0">
          <a:solidFill>
            <a:srgbClr val="000000"/>
          </a:solidFill>
          <a:uFillTx/>
          <a:latin typeface="Avenir Heavy"/>
          <a:ea typeface="Avenir Heavy"/>
          <a:cs typeface="Avenir Heavy"/>
          <a:sym typeface="Avenir Heavy"/>
        </a:defRPr>
      </a:lvl2pPr>
      <a:lvl3pPr marL="0" marR="0" indent="457200" algn="l" defTabSz="1219169" latinLnBrk="0">
        <a:lnSpc>
          <a:spcPct val="80000"/>
        </a:lnSpc>
        <a:spcBef>
          <a:spcPts val="0"/>
        </a:spcBef>
        <a:spcAft>
          <a:spcPts val="0"/>
        </a:spcAft>
        <a:buClrTx/>
        <a:buSzTx/>
        <a:buFontTx/>
        <a:buNone/>
        <a:tabLst/>
        <a:defRPr sz="4250" b="0" i="0" u="none" strike="noStrike" cap="none" spc="-85" baseline="0">
          <a:solidFill>
            <a:srgbClr val="000000"/>
          </a:solidFill>
          <a:uFillTx/>
          <a:latin typeface="Avenir Heavy"/>
          <a:ea typeface="Avenir Heavy"/>
          <a:cs typeface="Avenir Heavy"/>
          <a:sym typeface="Avenir Heavy"/>
        </a:defRPr>
      </a:lvl3pPr>
      <a:lvl4pPr marL="0" marR="0" indent="685800" algn="l" defTabSz="1219169" latinLnBrk="0">
        <a:lnSpc>
          <a:spcPct val="80000"/>
        </a:lnSpc>
        <a:spcBef>
          <a:spcPts val="0"/>
        </a:spcBef>
        <a:spcAft>
          <a:spcPts val="0"/>
        </a:spcAft>
        <a:buClrTx/>
        <a:buSzTx/>
        <a:buFontTx/>
        <a:buNone/>
        <a:tabLst/>
        <a:defRPr sz="4250" b="0" i="0" u="none" strike="noStrike" cap="none" spc="-85" baseline="0">
          <a:solidFill>
            <a:srgbClr val="000000"/>
          </a:solidFill>
          <a:uFillTx/>
          <a:latin typeface="Avenir Heavy"/>
          <a:ea typeface="Avenir Heavy"/>
          <a:cs typeface="Avenir Heavy"/>
          <a:sym typeface="Avenir Heavy"/>
        </a:defRPr>
      </a:lvl4pPr>
      <a:lvl5pPr marL="0" marR="0" indent="914400" algn="l" defTabSz="1219169" latinLnBrk="0">
        <a:lnSpc>
          <a:spcPct val="80000"/>
        </a:lnSpc>
        <a:spcBef>
          <a:spcPts val="0"/>
        </a:spcBef>
        <a:spcAft>
          <a:spcPts val="0"/>
        </a:spcAft>
        <a:buClrTx/>
        <a:buSzTx/>
        <a:buFontTx/>
        <a:buNone/>
        <a:tabLst/>
        <a:defRPr sz="4250" b="0" i="0" u="none" strike="noStrike" cap="none" spc="-85" baseline="0">
          <a:solidFill>
            <a:srgbClr val="000000"/>
          </a:solidFill>
          <a:uFillTx/>
          <a:latin typeface="Avenir Heavy"/>
          <a:ea typeface="Avenir Heavy"/>
          <a:cs typeface="Avenir Heavy"/>
          <a:sym typeface="Avenir Heavy"/>
        </a:defRPr>
      </a:lvl5pPr>
      <a:lvl6pPr marL="0" marR="0" indent="1143000" algn="l" defTabSz="1219169" latinLnBrk="0">
        <a:lnSpc>
          <a:spcPct val="80000"/>
        </a:lnSpc>
        <a:spcBef>
          <a:spcPts val="0"/>
        </a:spcBef>
        <a:spcAft>
          <a:spcPts val="0"/>
        </a:spcAft>
        <a:buClrTx/>
        <a:buSzTx/>
        <a:buFontTx/>
        <a:buNone/>
        <a:tabLst/>
        <a:defRPr sz="4250" b="0" i="0" u="none" strike="noStrike" cap="none" spc="-85" baseline="0">
          <a:solidFill>
            <a:srgbClr val="000000"/>
          </a:solidFill>
          <a:uFillTx/>
          <a:latin typeface="Avenir Heavy"/>
          <a:ea typeface="Avenir Heavy"/>
          <a:cs typeface="Avenir Heavy"/>
          <a:sym typeface="Avenir Heavy"/>
        </a:defRPr>
      </a:lvl6pPr>
      <a:lvl7pPr marL="0" marR="0" indent="1371600" algn="l" defTabSz="1219169" latinLnBrk="0">
        <a:lnSpc>
          <a:spcPct val="80000"/>
        </a:lnSpc>
        <a:spcBef>
          <a:spcPts val="0"/>
        </a:spcBef>
        <a:spcAft>
          <a:spcPts val="0"/>
        </a:spcAft>
        <a:buClrTx/>
        <a:buSzTx/>
        <a:buFontTx/>
        <a:buNone/>
        <a:tabLst/>
        <a:defRPr sz="4250" b="0" i="0" u="none" strike="noStrike" cap="none" spc="-85" baseline="0">
          <a:solidFill>
            <a:srgbClr val="000000"/>
          </a:solidFill>
          <a:uFillTx/>
          <a:latin typeface="Avenir Heavy"/>
          <a:ea typeface="Avenir Heavy"/>
          <a:cs typeface="Avenir Heavy"/>
          <a:sym typeface="Avenir Heavy"/>
        </a:defRPr>
      </a:lvl7pPr>
      <a:lvl8pPr marL="0" marR="0" indent="1600200" algn="l" defTabSz="1219169" latinLnBrk="0">
        <a:lnSpc>
          <a:spcPct val="80000"/>
        </a:lnSpc>
        <a:spcBef>
          <a:spcPts val="0"/>
        </a:spcBef>
        <a:spcAft>
          <a:spcPts val="0"/>
        </a:spcAft>
        <a:buClrTx/>
        <a:buSzTx/>
        <a:buFontTx/>
        <a:buNone/>
        <a:tabLst/>
        <a:defRPr sz="4250" b="0" i="0" u="none" strike="noStrike" cap="none" spc="-85" baseline="0">
          <a:solidFill>
            <a:srgbClr val="000000"/>
          </a:solidFill>
          <a:uFillTx/>
          <a:latin typeface="Avenir Heavy"/>
          <a:ea typeface="Avenir Heavy"/>
          <a:cs typeface="Avenir Heavy"/>
          <a:sym typeface="Avenir Heavy"/>
        </a:defRPr>
      </a:lvl8pPr>
      <a:lvl9pPr marL="0" marR="0" indent="1828800" algn="l" defTabSz="1219169" latinLnBrk="0">
        <a:lnSpc>
          <a:spcPct val="80000"/>
        </a:lnSpc>
        <a:spcBef>
          <a:spcPts val="0"/>
        </a:spcBef>
        <a:spcAft>
          <a:spcPts val="0"/>
        </a:spcAft>
        <a:buClrTx/>
        <a:buSzTx/>
        <a:buFontTx/>
        <a:buNone/>
        <a:tabLst/>
        <a:defRPr sz="4250" b="0" i="0" u="none" strike="noStrike" cap="none" spc="-85" baseline="0">
          <a:solidFill>
            <a:srgbClr val="000000"/>
          </a:solidFill>
          <a:uFillTx/>
          <a:latin typeface="Avenir Heavy"/>
          <a:ea typeface="Avenir Heavy"/>
          <a:cs typeface="Avenir Heavy"/>
          <a:sym typeface="Avenir Heavy"/>
        </a:defRPr>
      </a:lvl9pPr>
    </p:titleStyle>
    <p:bodyStyle>
      <a:lvl1pPr marL="304800" marR="0" indent="-304800" algn="l" defTabSz="1219169" latinLnBrk="0">
        <a:lnSpc>
          <a:spcPct val="90000"/>
        </a:lnSpc>
        <a:spcBef>
          <a:spcPts val="2250"/>
        </a:spcBef>
        <a:spcAft>
          <a:spcPts val="0"/>
        </a:spcAft>
        <a:buClrTx/>
        <a:buSzPct val="100000"/>
        <a:buFontTx/>
        <a:buChar char="•"/>
        <a:tabLst/>
        <a:defRPr sz="2400" b="0" i="0" u="none" strike="noStrike" cap="none" spc="0" baseline="0">
          <a:solidFill>
            <a:srgbClr val="000000"/>
          </a:solidFill>
          <a:uFillTx/>
          <a:latin typeface="Avenir Book"/>
          <a:ea typeface="Avenir Book"/>
          <a:cs typeface="Avenir Book"/>
          <a:sym typeface="Avenir Book"/>
        </a:defRPr>
      </a:lvl1pPr>
      <a:lvl2pPr marL="609600" marR="0" indent="-304800" algn="l" defTabSz="1219169"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Avenir Book"/>
          <a:ea typeface="Avenir Book"/>
          <a:cs typeface="Avenir Book"/>
          <a:sym typeface="Avenir Book"/>
        </a:defRPr>
      </a:lvl2pPr>
      <a:lvl3pPr marL="914400" marR="0" indent="-304800" algn="l" defTabSz="1219169"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Avenir Book"/>
          <a:ea typeface="Avenir Book"/>
          <a:cs typeface="Avenir Book"/>
          <a:sym typeface="Avenir Book"/>
        </a:defRPr>
      </a:lvl3pPr>
      <a:lvl4pPr marL="1219200" marR="0" indent="-304800" algn="l" defTabSz="1219169"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Avenir Book"/>
          <a:ea typeface="Avenir Book"/>
          <a:cs typeface="Avenir Book"/>
          <a:sym typeface="Avenir Book"/>
        </a:defRPr>
      </a:lvl4pPr>
      <a:lvl5pPr marL="1524000" marR="0" indent="-304800" algn="l" defTabSz="1219169"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Avenir Book"/>
          <a:ea typeface="Avenir Book"/>
          <a:cs typeface="Avenir Book"/>
          <a:sym typeface="Avenir Book"/>
        </a:defRPr>
      </a:lvl5pPr>
      <a:lvl6pPr marL="1828800" marR="0" indent="-304800" algn="l" defTabSz="1219169"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Avenir Book"/>
          <a:ea typeface="Avenir Book"/>
          <a:cs typeface="Avenir Book"/>
          <a:sym typeface="Avenir Book"/>
        </a:defRPr>
      </a:lvl6pPr>
      <a:lvl7pPr marL="2133600" marR="0" indent="-304800" algn="l" defTabSz="1219169"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Avenir Book"/>
          <a:ea typeface="Avenir Book"/>
          <a:cs typeface="Avenir Book"/>
          <a:sym typeface="Avenir Book"/>
        </a:defRPr>
      </a:lvl7pPr>
      <a:lvl8pPr marL="2438400" marR="0" indent="-304800" algn="l" defTabSz="1219169"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Avenir Book"/>
          <a:ea typeface="Avenir Book"/>
          <a:cs typeface="Avenir Book"/>
          <a:sym typeface="Avenir Book"/>
        </a:defRPr>
      </a:lvl8pPr>
      <a:lvl9pPr marL="2743200" marR="0" indent="-304800" algn="l" defTabSz="1219169"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Avenir Book"/>
          <a:ea typeface="Avenir Book"/>
          <a:cs typeface="Avenir Book"/>
          <a:sym typeface="Avenir Book"/>
        </a:defRPr>
      </a:lvl9pPr>
    </p:bodyStyle>
    <p:otherStyle>
      <a:lvl1pPr marL="0" marR="0" indent="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1pPr>
      <a:lvl2pPr marL="0" marR="0" indent="2286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2pPr>
      <a:lvl3pPr marL="0" marR="0" indent="4572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3pPr>
      <a:lvl4pPr marL="0" marR="0" indent="6858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4pPr>
      <a:lvl5pPr marL="0" marR="0" indent="9144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5pPr>
      <a:lvl6pPr marL="0" marR="0" indent="11430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6pPr>
      <a:lvl7pPr marL="0" marR="0" indent="13716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7pPr>
      <a:lvl8pPr marL="0" marR="0" indent="16002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8pPr>
      <a:lvl9pPr marL="0" marR="0" indent="18288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0.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60802A-CB0A-468C-B8E5-6F426F84F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871135" y="1599756"/>
            <a:ext cx="8470898" cy="1625163"/>
          </a:xfrm>
        </p:spPr>
        <p:txBody>
          <a:bodyPr>
            <a:normAutofit fontScale="90000"/>
          </a:bodyPr>
          <a:lstStyle/>
          <a:p>
            <a:pPr algn="ctr"/>
            <a:r>
              <a:rPr lang="en-US"/>
              <a:t>Quality Assessment and Communicating Student Learning</a:t>
            </a:r>
          </a:p>
        </p:txBody>
      </p:sp>
      <p:sp>
        <p:nvSpPr>
          <p:cNvPr id="3" name="Subtitle 2"/>
          <p:cNvSpPr>
            <a:spLocks noGrp="1"/>
          </p:cNvSpPr>
          <p:nvPr>
            <p:ph type="subTitle" idx="1"/>
          </p:nvPr>
        </p:nvSpPr>
        <p:spPr>
          <a:xfrm>
            <a:off x="3992034" y="3635229"/>
            <a:ext cx="5943599" cy="746640"/>
          </a:xfrm>
        </p:spPr>
        <p:txBody>
          <a:bodyPr vert="horz" lIns="91440" tIns="45720" rIns="91440" bIns="45720" rtlCol="0" anchor="t">
            <a:normAutofit fontScale="92500" lnSpcReduction="20000"/>
          </a:bodyPr>
          <a:lstStyle/>
          <a:p>
            <a:pPr algn="ctr"/>
            <a:endParaRPr lang="en-US"/>
          </a:p>
          <a:p>
            <a:r>
              <a:rPr lang="en-US">
                <a:ea typeface="Calibri"/>
                <a:cs typeface="Calibri"/>
              </a:rPr>
              <a:t>Part 2</a:t>
            </a:r>
            <a:endParaRPr lang="en-US"/>
          </a:p>
        </p:txBody>
      </p:sp>
      <p:cxnSp>
        <p:nvCxnSpPr>
          <p:cNvPr id="10" name="Straight Connector 9">
            <a:extLst>
              <a:ext uri="{FF2B5EF4-FFF2-40B4-BE49-F238E27FC236}">
                <a16:creationId xmlns:a16="http://schemas.microsoft.com/office/drawing/2014/main" id="{F37ABF8F-2936-429C-ACD7-A6BD50E44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03658" y="3469192"/>
            <a:ext cx="0" cy="131078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Picture 5" descr="Logo&#10;&#10;Description automatically generated">
            <a:extLst>
              <a:ext uri="{FF2B5EF4-FFF2-40B4-BE49-F238E27FC236}">
                <a16:creationId xmlns:a16="http://schemas.microsoft.com/office/drawing/2014/main" id="{ACFA9490-E8EC-FAC4-9103-0272DA8A345E}"/>
              </a:ext>
            </a:extLst>
          </p:cNvPr>
          <p:cNvPicPr>
            <a:picLocks noChangeAspect="1"/>
          </p:cNvPicPr>
          <p:nvPr/>
        </p:nvPicPr>
        <p:blipFill>
          <a:blip r:embed="rId3"/>
          <a:stretch>
            <a:fillRect/>
          </a:stretch>
        </p:blipFill>
        <p:spPr>
          <a:xfrm>
            <a:off x="6354233" y="3555936"/>
            <a:ext cx="3452283" cy="910293"/>
          </a:xfrm>
          <a:prstGeom prst="rect">
            <a:avLst/>
          </a:prstGeom>
        </p:spPr>
      </p:pic>
      <p:sp>
        <p:nvSpPr>
          <p:cNvPr id="4" name="TextBox 3">
            <a:extLst>
              <a:ext uri="{FF2B5EF4-FFF2-40B4-BE49-F238E27FC236}">
                <a16:creationId xmlns:a16="http://schemas.microsoft.com/office/drawing/2014/main" id="{BA168FB8-5498-B434-3BCC-8828E182A162}"/>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404040"/>
                </a:solidFill>
                <a:latin typeface="Arial"/>
                <a:cs typeface="Arial"/>
              </a:rPr>
              <a:t>Updated October 2022</a:t>
            </a:r>
            <a:endParaRPr lang="en-US"/>
          </a:p>
        </p:txBody>
      </p:sp>
    </p:spTree>
    <p:extLst>
      <p:ext uri="{BB962C8B-B14F-4D97-AF65-F5344CB8AC3E}">
        <p14:creationId xmlns:p14="http://schemas.microsoft.com/office/powerpoint/2010/main" val="583915915"/>
      </p:ext>
    </p:extLst>
  </p:cSld>
  <p:clrMapOvr>
    <a:masterClrMapping/>
  </p:clrMapOvr>
  <mc:AlternateContent xmlns:mc="http://schemas.openxmlformats.org/markup-compatibility/2006" xmlns:p14="http://schemas.microsoft.com/office/powerpoint/2010/main">
    <mc:Choice Requires="p14">
      <p:transition spd="slow" p14:dur="2000" advTm="38571"/>
    </mc:Choice>
    <mc:Fallback xmlns="">
      <p:transition spd="slow" advTm="3857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90" name="Straight Connector 89">
            <a:extLst>
              <a:ext uri="{FF2B5EF4-FFF2-40B4-BE49-F238E27FC236}">
                <a16:creationId xmlns:a16="http://schemas.microsoft.com/office/drawing/2014/main" id="{EAD4CCDA-06BF-4D2A-B44F-195AEC0B5B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92" name="Rectangle 91">
            <a:extLst>
              <a:ext uri="{FF2B5EF4-FFF2-40B4-BE49-F238E27FC236}">
                <a16:creationId xmlns:a16="http://schemas.microsoft.com/office/drawing/2014/main" id="{BF02845A-8571-40C5-9F56-8F9B3F7C4E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Pro Light"/>
              <a:ea typeface="+mn-ea"/>
              <a:cs typeface="+mn-cs"/>
            </a:endParaRPr>
          </a:p>
        </p:txBody>
      </p:sp>
      <p:sp>
        <p:nvSpPr>
          <p:cNvPr id="2" name="Title 1">
            <a:extLst>
              <a:ext uri="{FF2B5EF4-FFF2-40B4-BE49-F238E27FC236}">
                <a16:creationId xmlns:a16="http://schemas.microsoft.com/office/drawing/2014/main" id="{BA4C252D-557C-F5E7-ACDE-0F929FD70270}"/>
              </a:ext>
            </a:extLst>
          </p:cNvPr>
          <p:cNvSpPr>
            <a:spLocks noGrp="1"/>
          </p:cNvSpPr>
          <p:nvPr>
            <p:ph type="title"/>
          </p:nvPr>
        </p:nvSpPr>
        <p:spPr>
          <a:xfrm>
            <a:off x="5152238" y="895440"/>
            <a:ext cx="6125361" cy="1560083"/>
          </a:xfrm>
        </p:spPr>
        <p:txBody>
          <a:bodyPr vert="horz" lIns="91440" tIns="45720" rIns="91440" bIns="45720" rtlCol="0" anchor="b">
            <a:normAutofit/>
          </a:bodyPr>
          <a:lstStyle/>
          <a:p>
            <a:pPr>
              <a:lnSpc>
                <a:spcPct val="100000"/>
              </a:lnSpc>
            </a:pPr>
            <a:r>
              <a:rPr lang="en-US" sz="4400" kern="1200" cap="none" spc="0">
                <a:solidFill>
                  <a:schemeClr val="tx2"/>
                </a:solidFill>
                <a:latin typeface="+mj-lt"/>
                <a:ea typeface="+mj-ea"/>
                <a:cs typeface="+mj-cs"/>
              </a:rPr>
              <a:t>PAUSE</a:t>
            </a:r>
          </a:p>
        </p:txBody>
      </p:sp>
      <p:pic>
        <p:nvPicPr>
          <p:cNvPr id="6" name="Picture 6" descr="A picture containing gauge&#10;&#10;Description automatically generated">
            <a:extLst>
              <a:ext uri="{FF2B5EF4-FFF2-40B4-BE49-F238E27FC236}">
                <a16:creationId xmlns:a16="http://schemas.microsoft.com/office/drawing/2014/main" id="{33217D65-2063-1852-8FF5-17EF2182E6E7}"/>
              </a:ext>
            </a:extLst>
          </p:cNvPr>
          <p:cNvPicPr>
            <a:picLocks noGrp="1" noChangeAspect="1"/>
          </p:cNvPicPr>
          <p:nvPr>
            <p:ph idx="1"/>
          </p:nvPr>
        </p:nvPicPr>
        <p:blipFill rotWithShape="1">
          <a:blip r:embed="rId3"/>
          <a:srcRect l="24850" r="37429" b="1"/>
          <a:stretch/>
        </p:blipFill>
        <p:spPr>
          <a:xfrm>
            <a:off x="1" y="-16591"/>
            <a:ext cx="4610100" cy="6874591"/>
          </a:xfrm>
          <a:prstGeom prst="rect">
            <a:avLst/>
          </a:prstGeom>
        </p:spPr>
      </p:pic>
      <p:cxnSp>
        <p:nvCxnSpPr>
          <p:cNvPr id="94" name="Straight Connector 93">
            <a:extLst>
              <a:ext uri="{FF2B5EF4-FFF2-40B4-BE49-F238E27FC236}">
                <a16:creationId xmlns:a16="http://schemas.microsoft.com/office/drawing/2014/main" id="{F30BB598-81B4-41BB-BC44-CD9C29AE2E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340145" y="2871627"/>
            <a:ext cx="0" cy="3186701"/>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BA19DA9D-046E-F327-2086-12BC048067D2}"/>
              </a:ext>
            </a:extLst>
          </p:cNvPr>
          <p:cNvSpPr>
            <a:spLocks noGrp="1"/>
          </p:cNvSpPr>
          <p:nvPr>
            <p:ph type="body" sz="half" idx="2"/>
          </p:nvPr>
        </p:nvSpPr>
        <p:spPr>
          <a:xfrm>
            <a:off x="5974717" y="2753546"/>
            <a:ext cx="5302882" cy="3494854"/>
          </a:xfrm>
        </p:spPr>
        <p:txBody>
          <a:bodyPr vert="horz" lIns="91440" tIns="45720" rIns="91440" bIns="45720" rtlCol="0" anchor="t">
            <a:normAutofit/>
          </a:bodyPr>
          <a:lstStyle/>
          <a:p>
            <a:endParaRPr lang="en-US" cap="all" spc="300"/>
          </a:p>
          <a:p>
            <a:endParaRPr lang="en-US" cap="all" spc="300"/>
          </a:p>
        </p:txBody>
      </p:sp>
      <p:sp>
        <p:nvSpPr>
          <p:cNvPr id="3" name="TextBox 1">
            <a:extLst>
              <a:ext uri="{FF2B5EF4-FFF2-40B4-BE49-F238E27FC236}">
                <a16:creationId xmlns:a16="http://schemas.microsoft.com/office/drawing/2014/main" id="{5C2DFA3B-7D32-FDBC-10FE-E3AAA114BA55}"/>
              </a:ext>
            </a:extLst>
          </p:cNvPr>
          <p:cNvSpPr txBox="1"/>
          <p:nvPr/>
        </p:nvSpPr>
        <p:spPr>
          <a:xfrm>
            <a:off x="5605669" y="2888974"/>
            <a:ext cx="5671930" cy="175432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Q1: How are you making the learning and assessment process transparent and equitable to your students?</a:t>
            </a:r>
          </a:p>
          <a:p>
            <a:endParaRPr lang="en-US"/>
          </a:p>
          <a:p>
            <a:r>
              <a:rPr lang="en-US"/>
              <a:t>Q2: How are/can you involve your students in the learning and assessment process, so that personalizing the learning is a shared experience?</a:t>
            </a:r>
          </a:p>
        </p:txBody>
      </p:sp>
    </p:spTree>
    <p:extLst>
      <p:ext uri="{BB962C8B-B14F-4D97-AF65-F5344CB8AC3E}">
        <p14:creationId xmlns:p14="http://schemas.microsoft.com/office/powerpoint/2010/main" val="629416027"/>
      </p:ext>
    </p:extLst>
  </p:cSld>
  <p:clrMapOvr>
    <a:masterClrMapping/>
  </p:clrMapOvr>
  <mc:AlternateContent xmlns:mc="http://schemas.openxmlformats.org/markup-compatibility/2006" xmlns:p14="http://schemas.microsoft.com/office/powerpoint/2010/main">
    <mc:Choice Requires="p14">
      <p:transition spd="slow" p14:dur="2000" advTm="7723"/>
    </mc:Choice>
    <mc:Fallback xmlns="">
      <p:transition spd="slow" advTm="772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D9DE4-5B5E-2A4F-7CB9-8166B255239F}"/>
              </a:ext>
            </a:extLst>
          </p:cNvPr>
          <p:cNvSpPr>
            <a:spLocks noGrp="1"/>
          </p:cNvSpPr>
          <p:nvPr>
            <p:ph type="title"/>
          </p:nvPr>
        </p:nvSpPr>
        <p:spPr/>
        <p:txBody>
          <a:bodyPr/>
          <a:lstStyle/>
          <a:p>
            <a:r>
              <a:rPr lang="en-US"/>
              <a:t>Included in Part 2</a:t>
            </a:r>
          </a:p>
        </p:txBody>
      </p:sp>
      <p:sp>
        <p:nvSpPr>
          <p:cNvPr id="3" name="Content Placeholder 2">
            <a:extLst>
              <a:ext uri="{FF2B5EF4-FFF2-40B4-BE49-F238E27FC236}">
                <a16:creationId xmlns:a16="http://schemas.microsoft.com/office/drawing/2014/main" id="{5B2E0662-279B-307E-541C-BE7E167D64A7}"/>
              </a:ext>
            </a:extLst>
          </p:cNvPr>
          <p:cNvSpPr>
            <a:spLocks noGrp="1"/>
          </p:cNvSpPr>
          <p:nvPr>
            <p:ph idx="1"/>
          </p:nvPr>
        </p:nvSpPr>
        <p:spPr/>
        <p:txBody>
          <a:bodyPr vert="horz" lIns="91440" tIns="45720" rIns="91440" bIns="45720" rtlCol="0" anchor="t">
            <a:normAutofit/>
          </a:bodyPr>
          <a:lstStyle/>
          <a:p>
            <a:endParaRPr lang="en-US"/>
          </a:p>
          <a:p>
            <a:endParaRPr lang="en-US"/>
          </a:p>
          <a:p>
            <a:endParaRPr lang="en-US"/>
          </a:p>
        </p:txBody>
      </p:sp>
      <p:sp>
        <p:nvSpPr>
          <p:cNvPr id="4" name="TextBox 1">
            <a:extLst>
              <a:ext uri="{FF2B5EF4-FFF2-40B4-BE49-F238E27FC236}">
                <a16:creationId xmlns:a16="http://schemas.microsoft.com/office/drawing/2014/main" id="{06E0908E-3091-849A-DCA7-0BA7C578932A}"/>
              </a:ext>
            </a:extLst>
          </p:cNvPr>
          <p:cNvSpPr txBox="1"/>
          <p:nvPr/>
        </p:nvSpPr>
        <p:spPr>
          <a:xfrm>
            <a:off x="945547" y="2169196"/>
            <a:ext cx="10000554"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Font typeface="Arial"/>
              <a:buChar char="•"/>
            </a:pPr>
            <a:r>
              <a:rPr lang="en-US">
                <a:ea typeface="+mn-lt"/>
                <a:cs typeface="+mn-lt"/>
              </a:rPr>
              <a:t> The ‘Big’ Picture</a:t>
            </a:r>
          </a:p>
          <a:p>
            <a:pPr>
              <a:buFont typeface="Symbol"/>
              <a:buChar char="•"/>
            </a:pPr>
            <a:r>
              <a:rPr lang="en-US">
                <a:ea typeface="+mn-lt"/>
                <a:cs typeface="+mn-lt"/>
              </a:rPr>
              <a:t> The Essential Elements of Quality Assessment and Communicating Student Learning (CSL) </a:t>
            </a:r>
          </a:p>
          <a:p>
            <a:pPr marL="285750" indent="-285750">
              <a:buFont typeface="Arial"/>
              <a:buChar char="•"/>
            </a:pPr>
            <a:endParaRPr lang="en-US">
              <a:ea typeface="+mn-lt"/>
              <a:cs typeface="+mn-lt"/>
            </a:endParaRPr>
          </a:p>
          <a:p>
            <a:pPr algn="l"/>
            <a:endParaRPr lang="en-US"/>
          </a:p>
        </p:txBody>
      </p:sp>
    </p:spTree>
    <p:extLst>
      <p:ext uri="{BB962C8B-B14F-4D97-AF65-F5344CB8AC3E}">
        <p14:creationId xmlns:p14="http://schemas.microsoft.com/office/powerpoint/2010/main" val="476338838"/>
      </p:ext>
    </p:extLst>
  </p:cSld>
  <p:clrMapOvr>
    <a:masterClrMapping/>
  </p:clrMapOvr>
  <mc:AlternateContent xmlns:mc="http://schemas.openxmlformats.org/markup-compatibility/2006" xmlns:p14="http://schemas.microsoft.com/office/powerpoint/2010/main">
    <mc:Choice Requires="p14">
      <p:transition spd="slow" p14:dur="2000" advTm="14176"/>
    </mc:Choice>
    <mc:Fallback xmlns="">
      <p:transition spd="slow" advTm="1417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5F60F-71FC-5F8A-6193-46429C0FF99E}"/>
              </a:ext>
            </a:extLst>
          </p:cNvPr>
          <p:cNvSpPr>
            <a:spLocks noGrp="1"/>
          </p:cNvSpPr>
          <p:nvPr>
            <p:ph type="title"/>
          </p:nvPr>
        </p:nvSpPr>
        <p:spPr/>
        <p:txBody>
          <a:bodyPr/>
          <a:lstStyle/>
          <a:p>
            <a:r>
              <a:rPr lang="en-US"/>
              <a:t>Assessment is Personal</a:t>
            </a:r>
          </a:p>
        </p:txBody>
      </p:sp>
      <p:sp>
        <p:nvSpPr>
          <p:cNvPr id="3" name="Content Placeholder 2">
            <a:extLst>
              <a:ext uri="{FF2B5EF4-FFF2-40B4-BE49-F238E27FC236}">
                <a16:creationId xmlns:a16="http://schemas.microsoft.com/office/drawing/2014/main" id="{CF1BBCF3-5E33-1429-B914-9BFFD51F495A}"/>
              </a:ext>
            </a:extLst>
          </p:cNvPr>
          <p:cNvSpPr>
            <a:spLocks noGrp="1"/>
          </p:cNvSpPr>
          <p:nvPr>
            <p:ph idx="1"/>
          </p:nvPr>
        </p:nvSpPr>
        <p:spPr/>
        <p:txBody>
          <a:bodyPr vert="horz" lIns="91440" tIns="45720" rIns="91440" bIns="45720" rtlCol="0" anchor="t">
            <a:normAutofit/>
          </a:bodyPr>
          <a:lstStyle/>
          <a:p>
            <a:pPr marL="342900" indent="-342900">
              <a:lnSpc>
                <a:spcPct val="90000"/>
              </a:lnSpc>
            </a:pPr>
            <a:r>
              <a:rPr lang="en-US">
                <a:ea typeface="+mn-lt"/>
                <a:cs typeface="+mn-lt"/>
              </a:rPr>
              <a:t>It is about who our students are, how they see themselves, and who they want to become</a:t>
            </a:r>
          </a:p>
          <a:p>
            <a:pPr marL="342900" indent="-342900">
              <a:lnSpc>
                <a:spcPct val="90000"/>
              </a:lnSpc>
            </a:pPr>
            <a:r>
              <a:rPr lang="en-US">
                <a:ea typeface="+mn-lt"/>
                <a:cs typeface="+mn-lt"/>
              </a:rPr>
              <a:t>It is about relationships and a sense of belonging, first and foremost</a:t>
            </a:r>
          </a:p>
          <a:p>
            <a:pPr marL="342900" indent="-342900">
              <a:lnSpc>
                <a:spcPct val="90000"/>
              </a:lnSpc>
            </a:pPr>
            <a:r>
              <a:rPr lang="en-US">
                <a:ea typeface="+mn-lt"/>
                <a:cs typeface="+mn-lt"/>
              </a:rPr>
              <a:t>It supports and drives personalized learning</a:t>
            </a:r>
          </a:p>
          <a:p>
            <a:pPr marL="342900" indent="-342900">
              <a:lnSpc>
                <a:spcPct val="90000"/>
              </a:lnSpc>
            </a:pPr>
            <a:r>
              <a:rPr lang="en-US">
                <a:ea typeface="+mn-lt"/>
                <a:cs typeface="+mn-lt"/>
              </a:rPr>
              <a:t>It is therefore a partnership between students and teachers</a:t>
            </a:r>
          </a:p>
          <a:p>
            <a:pPr marL="342900" indent="-342900">
              <a:lnSpc>
                <a:spcPct val="90000"/>
              </a:lnSpc>
            </a:pPr>
            <a:r>
              <a:rPr lang="en-US">
                <a:ea typeface="+mn-lt"/>
                <a:cs typeface="+mn-lt"/>
              </a:rPr>
              <a:t>It should be optimistic, and hold the promise of success</a:t>
            </a:r>
          </a:p>
          <a:p>
            <a:pPr marL="342900" indent="-342900">
              <a:lnSpc>
                <a:spcPct val="90000"/>
              </a:lnSpc>
            </a:pPr>
            <a:r>
              <a:rPr lang="en-US">
                <a:ea typeface="+mn-lt"/>
                <a:cs typeface="+mn-lt"/>
              </a:rPr>
              <a:t>It should build confidence, develop efficacy, and inspire hope</a:t>
            </a:r>
            <a:endParaRPr lang="en-US"/>
          </a:p>
        </p:txBody>
      </p:sp>
      <p:pic>
        <p:nvPicPr>
          <p:cNvPr id="4" name="Picture 4" descr="Icon&#10;&#10;Description automatically generated">
            <a:extLst>
              <a:ext uri="{FF2B5EF4-FFF2-40B4-BE49-F238E27FC236}">
                <a16:creationId xmlns:a16="http://schemas.microsoft.com/office/drawing/2014/main" id="{BD1FE0D7-266C-501F-6EC6-1796F053FDC0}"/>
              </a:ext>
            </a:extLst>
          </p:cNvPr>
          <p:cNvPicPr>
            <a:picLocks noChangeAspect="1"/>
          </p:cNvPicPr>
          <p:nvPr/>
        </p:nvPicPr>
        <p:blipFill>
          <a:blip r:embed="rId3"/>
          <a:stretch>
            <a:fillRect/>
          </a:stretch>
        </p:blipFill>
        <p:spPr>
          <a:xfrm>
            <a:off x="-4482" y="4676827"/>
            <a:ext cx="2294964" cy="2177200"/>
          </a:xfrm>
          <a:prstGeom prst="rect">
            <a:avLst/>
          </a:prstGeom>
        </p:spPr>
      </p:pic>
    </p:spTree>
    <p:extLst>
      <p:ext uri="{BB962C8B-B14F-4D97-AF65-F5344CB8AC3E}">
        <p14:creationId xmlns:p14="http://schemas.microsoft.com/office/powerpoint/2010/main" val="225772957"/>
      </p:ext>
    </p:extLst>
  </p:cSld>
  <p:clrMapOvr>
    <a:masterClrMapping/>
  </p:clrMapOvr>
  <mc:AlternateContent xmlns:mc="http://schemas.openxmlformats.org/markup-compatibility/2006" xmlns:p14="http://schemas.microsoft.com/office/powerpoint/2010/main">
    <mc:Choice Requires="p14">
      <p:transition spd="slow" p14:dur="2000" advTm="58273"/>
    </mc:Choice>
    <mc:Fallback xmlns="">
      <p:transition spd="slow" advTm="5827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722" name="TextBox 119"/>
          <p:cNvSpPr txBox="1"/>
          <p:nvPr/>
        </p:nvSpPr>
        <p:spPr>
          <a:xfrm>
            <a:off x="257737" y="2974746"/>
            <a:ext cx="2460945" cy="1200329"/>
          </a:xfrm>
          <a:prstGeom prst="rect">
            <a:avLst/>
          </a:prstGeom>
          <a:ln w="12700">
            <a:solidFill>
              <a:srgbClr val="FFFFFF"/>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40" tIns="45720" rIns="91440" bIns="45720" anchor="t">
            <a:spAutoFit/>
          </a:bodyPr>
          <a:lstStyle>
            <a:lvl1pPr defTabSz="1828800">
              <a:defRPr sz="4000">
                <a:solidFill>
                  <a:srgbClr val="F2F2F2"/>
                </a:solidFill>
                <a:latin typeface="Calibri"/>
                <a:ea typeface="Calibri"/>
                <a:cs typeface="Calibri"/>
                <a:sym typeface="Calibri"/>
              </a:defRPr>
            </a:lvl1pPr>
          </a:lstStyle>
          <a:p>
            <a:pPr algn="ctr"/>
            <a:r>
              <a:rPr sz="2400">
                <a:solidFill>
                  <a:schemeClr val="tx2">
                    <a:lumMod val="40000"/>
                    <a:lumOff val="60000"/>
                  </a:schemeClr>
                </a:solidFill>
                <a:latin typeface="Trade Gothic Next Cond"/>
              </a:rPr>
              <a:t>Essential Elements of Quality Assessment and CSL</a:t>
            </a:r>
            <a:endParaRPr lang="en-US"/>
          </a:p>
        </p:txBody>
      </p:sp>
      <p:pic>
        <p:nvPicPr>
          <p:cNvPr id="723" name="Picture 40" descr="Picture 40"/>
          <p:cNvPicPr>
            <a:picLocks noChangeAspect="1"/>
          </p:cNvPicPr>
          <p:nvPr/>
        </p:nvPicPr>
        <p:blipFill>
          <a:blip r:embed="rId3"/>
          <a:stretch>
            <a:fillRect/>
          </a:stretch>
        </p:blipFill>
        <p:spPr>
          <a:xfrm>
            <a:off x="1667108" y="-832624"/>
            <a:ext cx="8411737" cy="8411737"/>
          </a:xfrm>
          <a:prstGeom prst="rect">
            <a:avLst/>
          </a:prstGeom>
          <a:ln w="12700">
            <a:miter lim="400000"/>
          </a:ln>
        </p:spPr>
      </p:pic>
      <p:sp>
        <p:nvSpPr>
          <p:cNvPr id="724" name="Create Proficiency Scales"/>
          <p:cNvSpPr txBox="1"/>
          <p:nvPr/>
        </p:nvSpPr>
        <p:spPr>
          <a:xfrm>
            <a:off x="8131644" y="1642015"/>
            <a:ext cx="2604208" cy="2667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anchor="ctr">
            <a:spAutoFit/>
          </a:bodyPr>
          <a:lstStyle>
            <a:lvl1pPr>
              <a:defRPr sz="4800">
                <a:solidFill>
                  <a:srgbClr val="FFFFFF"/>
                </a:solidFill>
                <a:latin typeface="Avenir Book"/>
                <a:ea typeface="Avenir Book"/>
                <a:cs typeface="Avenir Book"/>
                <a:sym typeface="Avenir Book"/>
              </a:defRPr>
            </a:lvl1pPr>
          </a:lstStyle>
          <a:p>
            <a:r>
              <a:rPr lang="en-US" sz="1400" b="1">
                <a:solidFill>
                  <a:schemeClr val="tx2">
                    <a:lumMod val="40000"/>
                    <a:lumOff val="60000"/>
                  </a:schemeClr>
                </a:solidFill>
                <a:latin typeface="Trade Gothic Next Cond"/>
              </a:rPr>
              <a:t>/CREATE PROFICIENCY SCALES</a:t>
            </a:r>
            <a:endParaRPr lang="en-US">
              <a:solidFill>
                <a:schemeClr val="tx2">
                  <a:lumMod val="40000"/>
                  <a:lumOff val="60000"/>
                </a:schemeClr>
              </a:solidFill>
            </a:endParaRPr>
          </a:p>
        </p:txBody>
      </p:sp>
      <p:sp>
        <p:nvSpPr>
          <p:cNvPr id="2" name="TextBox 1">
            <a:extLst>
              <a:ext uri="{FF2B5EF4-FFF2-40B4-BE49-F238E27FC236}">
                <a16:creationId xmlns:a16="http://schemas.microsoft.com/office/drawing/2014/main" id="{7402B890-F33B-4C36-993E-205B1DB3106F}"/>
              </a:ext>
            </a:extLst>
          </p:cNvPr>
          <p:cNvSpPr txBox="1"/>
          <p:nvPr/>
        </p:nvSpPr>
        <p:spPr>
          <a:xfrm>
            <a:off x="3312935" y="1847197"/>
            <a:ext cx="1371600" cy="2667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fromWordArt="0" anchor="ctr" anchorCtr="0" forceAA="0" compatLnSpc="1">
            <a:prstTxWarp prst="textNoShape">
              <a:avLst/>
            </a:prstTxWarp>
            <a:spAutoFit/>
          </a:bodyPr>
          <a:lstStyle/>
          <a:p>
            <a:r>
              <a:rPr lang="en-US" sz="1400" b="1">
                <a:solidFill>
                  <a:schemeClr val="tx2">
                    <a:lumMod val="40000"/>
                    <a:lumOff val="60000"/>
                  </a:schemeClr>
                </a:solidFill>
                <a:latin typeface="Trade Gothic Next Cond"/>
              </a:rPr>
              <a:t>&amp; REPORTING</a:t>
            </a:r>
          </a:p>
        </p:txBody>
      </p:sp>
    </p:spTree>
    <p:extLst>
      <p:ext uri="{BB962C8B-B14F-4D97-AF65-F5344CB8AC3E}">
        <p14:creationId xmlns:p14="http://schemas.microsoft.com/office/powerpoint/2010/main" val="2863007992"/>
      </p:ext>
    </p:extLst>
  </p:cSld>
  <p:clrMapOvr>
    <a:masterClrMapping/>
  </p:clrMapOvr>
  <p:transition spd="med" advTm="194133"/>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pic>
        <p:nvPicPr>
          <p:cNvPr id="723" name="Picture 40" descr="Picture 40"/>
          <p:cNvPicPr>
            <a:picLocks noChangeAspect="1"/>
          </p:cNvPicPr>
          <p:nvPr/>
        </p:nvPicPr>
        <p:blipFill>
          <a:blip r:embed="rId3"/>
          <a:stretch>
            <a:fillRect/>
          </a:stretch>
        </p:blipFill>
        <p:spPr>
          <a:xfrm>
            <a:off x="-3583461" y="3016310"/>
            <a:ext cx="8411737" cy="8411737"/>
          </a:xfrm>
          <a:prstGeom prst="rect">
            <a:avLst/>
          </a:prstGeom>
          <a:ln w="12700">
            <a:miter lim="400000"/>
          </a:ln>
        </p:spPr>
      </p:pic>
      <p:sp>
        <p:nvSpPr>
          <p:cNvPr id="724" name="Create Proficiency Scales"/>
          <p:cNvSpPr txBox="1"/>
          <p:nvPr/>
        </p:nvSpPr>
        <p:spPr>
          <a:xfrm>
            <a:off x="2892199" y="5485387"/>
            <a:ext cx="2604208" cy="26674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25400" tIns="25400" rIns="25400" bIns="25400" anchor="ctr">
            <a:spAutoFit/>
          </a:bodyPr>
          <a:lstStyle>
            <a:lvl1pPr>
              <a:defRPr sz="4800">
                <a:solidFill>
                  <a:srgbClr val="FFFFFF"/>
                </a:solidFill>
                <a:latin typeface="Avenir Book"/>
                <a:ea typeface="Avenir Book"/>
                <a:cs typeface="Avenir Book"/>
                <a:sym typeface="Avenir Book"/>
              </a:defRPr>
            </a:lvl1pPr>
          </a:lstStyle>
          <a:p>
            <a:r>
              <a:rPr lang="en-US" sz="1400" b="1">
                <a:solidFill>
                  <a:schemeClr val="tx2">
                    <a:lumMod val="40000"/>
                    <a:lumOff val="60000"/>
                  </a:schemeClr>
                </a:solidFill>
                <a:latin typeface="Trade Gothic Next Cond"/>
              </a:rPr>
              <a:t>/CREATE PROFICIENCY SCALES</a:t>
            </a:r>
            <a:endParaRPr lang="en-US">
              <a:solidFill>
                <a:schemeClr val="tx2">
                  <a:lumMod val="40000"/>
                  <a:lumOff val="60000"/>
                </a:schemeClr>
              </a:solidFill>
            </a:endParaRPr>
          </a:p>
        </p:txBody>
      </p:sp>
      <p:sp>
        <p:nvSpPr>
          <p:cNvPr id="2" name="TextBox 1">
            <a:extLst>
              <a:ext uri="{FF2B5EF4-FFF2-40B4-BE49-F238E27FC236}">
                <a16:creationId xmlns:a16="http://schemas.microsoft.com/office/drawing/2014/main" id="{7402B890-F33B-4C36-993E-205B1DB3106F}"/>
              </a:ext>
            </a:extLst>
          </p:cNvPr>
          <p:cNvSpPr txBox="1"/>
          <p:nvPr/>
        </p:nvSpPr>
        <p:spPr>
          <a:xfrm>
            <a:off x="-1047707" y="3905153"/>
            <a:ext cx="1371600" cy="2667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fromWordArt="0" anchor="ctr" anchorCtr="0" forceAA="0" compatLnSpc="1">
            <a:prstTxWarp prst="textNoShape">
              <a:avLst/>
            </a:prstTxWarp>
            <a:spAutoFit/>
          </a:bodyPr>
          <a:lstStyle/>
          <a:p>
            <a:r>
              <a:rPr lang="en-US" sz="1400" b="1">
                <a:solidFill>
                  <a:schemeClr val="tx2">
                    <a:lumMod val="40000"/>
                    <a:lumOff val="60000"/>
                  </a:schemeClr>
                </a:solidFill>
                <a:latin typeface="Trade Gothic Next Cond"/>
              </a:rPr>
              <a:t>&amp; REPORTING</a:t>
            </a:r>
          </a:p>
        </p:txBody>
      </p:sp>
      <p:sp>
        <p:nvSpPr>
          <p:cNvPr id="3" name="TextBox 2">
            <a:extLst>
              <a:ext uri="{FF2B5EF4-FFF2-40B4-BE49-F238E27FC236}">
                <a16:creationId xmlns:a16="http://schemas.microsoft.com/office/drawing/2014/main" id="{A656FDC5-EFB4-C4FF-811F-8DF1DF4F864E}"/>
              </a:ext>
            </a:extLst>
          </p:cNvPr>
          <p:cNvSpPr txBox="1"/>
          <p:nvPr/>
        </p:nvSpPr>
        <p:spPr>
          <a:xfrm>
            <a:off x="624150" y="702306"/>
            <a:ext cx="11208150" cy="26879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defTabSz="2438338" hangingPunct="0"/>
            <a:endParaRPr lang="en-US" sz="2400">
              <a:solidFill>
                <a:schemeClr val="bg1"/>
              </a:solidFill>
              <a:latin typeface="Georgia Pro Light"/>
              <a:ea typeface="Arial"/>
              <a:cs typeface="Arial"/>
            </a:endParaRPr>
          </a:p>
          <a:p>
            <a:pPr marL="342900" indent="-342900" defTabSz="2438338">
              <a:buFont typeface="Arial"/>
              <a:buChar char="•"/>
            </a:pPr>
            <a:r>
              <a:rPr lang="en-US" sz="2000">
                <a:solidFill>
                  <a:schemeClr val="bg1"/>
                </a:solidFill>
                <a:latin typeface="Georgia Pro Light"/>
                <a:cs typeface="Arial"/>
              </a:rPr>
              <a:t>Learning standards are derived from the curriculum</a:t>
            </a:r>
          </a:p>
          <a:p>
            <a:pPr marL="342900" indent="-342900" defTabSz="2438338">
              <a:buFont typeface="Arial"/>
              <a:buChar char="•"/>
            </a:pPr>
            <a:r>
              <a:rPr lang="en-US" sz="2000">
                <a:solidFill>
                  <a:schemeClr val="bg1"/>
                </a:solidFill>
                <a:latin typeface="Georgia Pro Light"/>
                <a:ea typeface="+mn-lt"/>
                <a:cs typeface="+mn-lt"/>
              </a:rPr>
              <a:t>They are the points of reference for determining student growth and achievement and for clearly communicating student learning</a:t>
            </a:r>
          </a:p>
          <a:p>
            <a:pPr marL="342900" indent="-342900" defTabSz="2438338">
              <a:buFont typeface="Arial"/>
              <a:buChar char="•"/>
            </a:pPr>
            <a:r>
              <a:rPr lang="en-US" sz="2000">
                <a:solidFill>
                  <a:schemeClr val="bg1"/>
                </a:solidFill>
                <a:latin typeface="Georgia Pro Light"/>
                <a:ea typeface="+mn-lt"/>
                <a:cs typeface="+mn-lt"/>
              </a:rPr>
              <a:t>Criteria are identified to help guide students in achieving success in the learning standards. </a:t>
            </a:r>
          </a:p>
          <a:p>
            <a:pPr marL="342900" indent="-342900" defTabSz="2438338">
              <a:buFont typeface="Arial"/>
              <a:buChar char="•"/>
            </a:pPr>
            <a:r>
              <a:rPr lang="en-US" sz="2000">
                <a:solidFill>
                  <a:schemeClr val="bg1"/>
                </a:solidFill>
                <a:latin typeface="Georgia Pro Light"/>
                <a:ea typeface="+mn-lt"/>
                <a:cs typeface="+mn-lt"/>
              </a:rPr>
              <a:t>teachers go through the process of clarifying success criteria and proficiency scale or progression for that standard</a:t>
            </a:r>
            <a:endParaRPr lang="en-US" sz="2000">
              <a:solidFill>
                <a:schemeClr val="bg1"/>
              </a:solidFill>
              <a:latin typeface="Georgia Pro Light"/>
              <a:cs typeface="Arial"/>
            </a:endParaRPr>
          </a:p>
          <a:p>
            <a:pPr marL="342900" indent="-342900" defTabSz="2438338">
              <a:buFont typeface="Arial"/>
              <a:buChar char="•"/>
            </a:pPr>
            <a:endParaRPr lang="en-US" sz="2400">
              <a:solidFill>
                <a:schemeClr val="bg1"/>
              </a:solidFill>
              <a:latin typeface="Helvetica Neue"/>
              <a:cs typeface="Arial"/>
            </a:endParaRPr>
          </a:p>
        </p:txBody>
      </p:sp>
    </p:spTree>
    <p:extLst>
      <p:ext uri="{BB962C8B-B14F-4D97-AF65-F5344CB8AC3E}">
        <p14:creationId xmlns:p14="http://schemas.microsoft.com/office/powerpoint/2010/main" val="12643314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pic>
        <p:nvPicPr>
          <p:cNvPr id="723" name="Picture 40" descr="Picture 40"/>
          <p:cNvPicPr>
            <a:picLocks noChangeAspect="1"/>
          </p:cNvPicPr>
          <p:nvPr/>
        </p:nvPicPr>
        <p:blipFill>
          <a:blip r:embed="rId3"/>
          <a:stretch>
            <a:fillRect/>
          </a:stretch>
        </p:blipFill>
        <p:spPr>
          <a:xfrm>
            <a:off x="-4762614" y="-3836128"/>
            <a:ext cx="8411737" cy="8411737"/>
          </a:xfrm>
          <a:prstGeom prst="rect">
            <a:avLst/>
          </a:prstGeom>
          <a:ln w="12700">
            <a:miter lim="400000"/>
          </a:ln>
        </p:spPr>
      </p:pic>
      <p:sp>
        <p:nvSpPr>
          <p:cNvPr id="724" name="Create Proficiency Scales"/>
          <p:cNvSpPr txBox="1"/>
          <p:nvPr/>
        </p:nvSpPr>
        <p:spPr>
          <a:xfrm>
            <a:off x="-4427450" y="7265241"/>
            <a:ext cx="2604208" cy="2667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anchor="ctr">
            <a:spAutoFit/>
          </a:bodyPr>
          <a:lstStyle>
            <a:lvl1pPr>
              <a:defRPr sz="4800">
                <a:solidFill>
                  <a:srgbClr val="FFFFFF"/>
                </a:solidFill>
                <a:latin typeface="Avenir Book"/>
                <a:ea typeface="Avenir Book"/>
                <a:cs typeface="Avenir Book"/>
                <a:sym typeface="Avenir Book"/>
              </a:defRPr>
            </a:lvl1pPr>
          </a:lstStyle>
          <a:p>
            <a:r>
              <a:rPr lang="en-US" sz="1400" b="1">
                <a:solidFill>
                  <a:schemeClr val="tx2">
                    <a:lumMod val="40000"/>
                    <a:lumOff val="60000"/>
                  </a:schemeClr>
                </a:solidFill>
                <a:latin typeface="Trade Gothic Next Cond"/>
              </a:rPr>
              <a:t>/CREATE PROFICIENCY SCALES</a:t>
            </a:r>
            <a:endParaRPr lang="en-US">
              <a:solidFill>
                <a:schemeClr val="tx2">
                  <a:lumMod val="40000"/>
                  <a:lumOff val="60000"/>
                </a:schemeClr>
              </a:solidFill>
            </a:endParaRPr>
          </a:p>
        </p:txBody>
      </p:sp>
      <p:sp>
        <p:nvSpPr>
          <p:cNvPr id="2" name="TextBox 1">
            <a:extLst>
              <a:ext uri="{FF2B5EF4-FFF2-40B4-BE49-F238E27FC236}">
                <a16:creationId xmlns:a16="http://schemas.microsoft.com/office/drawing/2014/main" id="{7402B890-F33B-4C36-993E-205B1DB3106F}"/>
              </a:ext>
            </a:extLst>
          </p:cNvPr>
          <p:cNvSpPr txBox="1"/>
          <p:nvPr/>
        </p:nvSpPr>
        <p:spPr>
          <a:xfrm>
            <a:off x="-1047707" y="3905153"/>
            <a:ext cx="1371600" cy="2667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fromWordArt="0" anchor="ctr" anchorCtr="0" forceAA="0" compatLnSpc="1">
            <a:prstTxWarp prst="textNoShape">
              <a:avLst/>
            </a:prstTxWarp>
            <a:spAutoFit/>
          </a:bodyPr>
          <a:lstStyle/>
          <a:p>
            <a:r>
              <a:rPr lang="en-US" sz="1400" b="1">
                <a:solidFill>
                  <a:schemeClr val="tx2">
                    <a:lumMod val="40000"/>
                    <a:lumOff val="60000"/>
                  </a:schemeClr>
                </a:solidFill>
                <a:latin typeface="Trade Gothic Next Cond"/>
              </a:rPr>
              <a:t>&amp; REPORTING</a:t>
            </a:r>
          </a:p>
        </p:txBody>
      </p:sp>
      <p:sp>
        <p:nvSpPr>
          <p:cNvPr id="4" name="TextBox 3">
            <a:extLst>
              <a:ext uri="{FF2B5EF4-FFF2-40B4-BE49-F238E27FC236}">
                <a16:creationId xmlns:a16="http://schemas.microsoft.com/office/drawing/2014/main" id="{3B58582B-E88F-3ABC-9333-AFDD8C0D4DB0}"/>
              </a:ext>
            </a:extLst>
          </p:cNvPr>
          <p:cNvSpPr txBox="1"/>
          <p:nvPr/>
        </p:nvSpPr>
        <p:spPr>
          <a:xfrm>
            <a:off x="499319" y="3977128"/>
            <a:ext cx="11190832"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marL="342900" indent="-342900" defTabSz="2438338" hangingPunct="0">
              <a:buFont typeface="Arial"/>
              <a:buChar char="•"/>
            </a:pPr>
            <a:r>
              <a:rPr lang="en-US" sz="2000">
                <a:solidFill>
                  <a:schemeClr val="bg1"/>
                </a:solidFill>
                <a:latin typeface="Georgia Pro Light"/>
                <a:ea typeface="Arial"/>
                <a:cs typeface="Arial"/>
              </a:rPr>
              <a:t>Teachers design a variety of opportunities for all students to develop the knowledge, skills and processes embedded within the learning standards</a:t>
            </a:r>
            <a:endParaRPr lang="en-US" sz="2000">
              <a:solidFill>
                <a:schemeClr val="bg1"/>
              </a:solidFill>
            </a:endParaRPr>
          </a:p>
          <a:p>
            <a:pPr marL="342900" indent="-342900" defTabSz="2438338">
              <a:buFont typeface="Arial"/>
              <a:buChar char="•"/>
            </a:pPr>
            <a:r>
              <a:rPr lang="en-US" sz="2000">
                <a:solidFill>
                  <a:schemeClr val="bg1"/>
                </a:solidFill>
                <a:latin typeface="Georgia Pro Light"/>
                <a:ea typeface="Arial"/>
                <a:cs typeface="Arial"/>
              </a:rPr>
              <a:t>Students demonstrate their learning in relation to the success criteria </a:t>
            </a:r>
            <a:endParaRPr lang="en-US" sz="2000">
              <a:solidFill>
                <a:schemeClr val="bg1"/>
              </a:solidFill>
            </a:endParaRPr>
          </a:p>
          <a:p>
            <a:pPr marL="342900" indent="-342900" defTabSz="2438338">
              <a:buFont typeface="Arial"/>
              <a:buChar char="•"/>
            </a:pPr>
            <a:r>
              <a:rPr lang="en-US" sz="2000">
                <a:solidFill>
                  <a:schemeClr val="bg1"/>
                </a:solidFill>
                <a:latin typeface="Georgia Pro Light"/>
                <a:ea typeface="+mn-lt"/>
                <a:cs typeface="+mn-lt"/>
              </a:rPr>
              <a:t>Learning is captured through products/artifacts, stories/narratives, and observations (Triangulating evidence of learning)</a:t>
            </a:r>
            <a:endParaRPr lang="en-US" sz="2000">
              <a:solidFill>
                <a:schemeClr val="bg1"/>
              </a:solidFill>
              <a:latin typeface="Georgia Pro Light"/>
              <a:cs typeface="Arial"/>
            </a:endParaRPr>
          </a:p>
          <a:p>
            <a:pPr marL="342900" indent="-342900" defTabSz="2438338">
              <a:buFont typeface="Arial"/>
              <a:buChar char="•"/>
            </a:pPr>
            <a:endParaRPr lang="en-US" sz="2000">
              <a:solidFill>
                <a:schemeClr val="bg1"/>
              </a:solidFill>
              <a:latin typeface="Georgia Pro Light"/>
              <a:cs typeface="Arial"/>
            </a:endParaRPr>
          </a:p>
          <a:p>
            <a:pPr marL="342900" indent="-342900" defTabSz="2438338">
              <a:buFont typeface="Arial"/>
              <a:buChar char="•"/>
            </a:pPr>
            <a:endParaRPr lang="en-US" sz="2400">
              <a:solidFill>
                <a:schemeClr val="bg1"/>
              </a:solidFill>
              <a:latin typeface="Georgia Pro Light"/>
              <a:cs typeface="Arial"/>
            </a:endParaRPr>
          </a:p>
        </p:txBody>
      </p:sp>
    </p:spTree>
    <p:extLst>
      <p:ext uri="{BB962C8B-B14F-4D97-AF65-F5344CB8AC3E}">
        <p14:creationId xmlns:p14="http://schemas.microsoft.com/office/powerpoint/2010/main" val="10914621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pic>
        <p:nvPicPr>
          <p:cNvPr id="723" name="Picture 40" descr="Picture 40"/>
          <p:cNvPicPr>
            <a:picLocks noChangeAspect="1"/>
          </p:cNvPicPr>
          <p:nvPr/>
        </p:nvPicPr>
        <p:blipFill>
          <a:blip r:embed="rId3"/>
          <a:stretch>
            <a:fillRect/>
          </a:stretch>
        </p:blipFill>
        <p:spPr>
          <a:xfrm>
            <a:off x="7562875" y="-5037529"/>
            <a:ext cx="8411737" cy="8411737"/>
          </a:xfrm>
          <a:prstGeom prst="rect">
            <a:avLst/>
          </a:prstGeom>
          <a:ln w="12700">
            <a:miter lim="400000"/>
          </a:ln>
        </p:spPr>
      </p:pic>
      <p:sp>
        <p:nvSpPr>
          <p:cNvPr id="724" name="Create Proficiency Scales"/>
          <p:cNvSpPr txBox="1"/>
          <p:nvPr/>
        </p:nvSpPr>
        <p:spPr>
          <a:xfrm>
            <a:off x="-4427450" y="7265241"/>
            <a:ext cx="2604208" cy="26674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25400" tIns="25400" rIns="25400" bIns="25400" anchor="ctr">
            <a:spAutoFit/>
          </a:bodyPr>
          <a:lstStyle>
            <a:lvl1pPr>
              <a:defRPr sz="4800">
                <a:solidFill>
                  <a:srgbClr val="FFFFFF"/>
                </a:solidFill>
                <a:latin typeface="Avenir Book"/>
                <a:ea typeface="Avenir Book"/>
                <a:cs typeface="Avenir Book"/>
                <a:sym typeface="Avenir Book"/>
              </a:defRPr>
            </a:lvl1pPr>
          </a:lstStyle>
          <a:p>
            <a:r>
              <a:rPr lang="en-US" sz="1400" b="1">
                <a:solidFill>
                  <a:schemeClr val="tx2">
                    <a:lumMod val="40000"/>
                    <a:lumOff val="60000"/>
                  </a:schemeClr>
                </a:solidFill>
                <a:latin typeface="Trade Gothic Next Cond"/>
              </a:rPr>
              <a:t>/CREATE PROFICIENCY SCALES</a:t>
            </a:r>
            <a:endParaRPr lang="en-US">
              <a:solidFill>
                <a:schemeClr val="tx2">
                  <a:lumMod val="40000"/>
                  <a:lumOff val="60000"/>
                </a:schemeClr>
              </a:solidFill>
            </a:endParaRPr>
          </a:p>
        </p:txBody>
      </p:sp>
      <p:sp>
        <p:nvSpPr>
          <p:cNvPr id="2" name="TextBox 1">
            <a:extLst>
              <a:ext uri="{FF2B5EF4-FFF2-40B4-BE49-F238E27FC236}">
                <a16:creationId xmlns:a16="http://schemas.microsoft.com/office/drawing/2014/main" id="{7402B890-F33B-4C36-993E-205B1DB3106F}"/>
              </a:ext>
            </a:extLst>
          </p:cNvPr>
          <p:cNvSpPr txBox="1"/>
          <p:nvPr/>
        </p:nvSpPr>
        <p:spPr>
          <a:xfrm>
            <a:off x="-1047707" y="3905153"/>
            <a:ext cx="1371600" cy="2667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fromWordArt="0" anchor="ctr" anchorCtr="0" forceAA="0" compatLnSpc="1">
            <a:prstTxWarp prst="textNoShape">
              <a:avLst/>
            </a:prstTxWarp>
            <a:spAutoFit/>
          </a:bodyPr>
          <a:lstStyle/>
          <a:p>
            <a:r>
              <a:rPr lang="en-US" sz="1400" b="1">
                <a:solidFill>
                  <a:schemeClr val="tx2">
                    <a:lumMod val="40000"/>
                    <a:lumOff val="60000"/>
                  </a:schemeClr>
                </a:solidFill>
                <a:latin typeface="Trade Gothic Next Cond"/>
              </a:rPr>
              <a:t>&amp; REPORTING</a:t>
            </a:r>
          </a:p>
        </p:txBody>
      </p:sp>
      <p:sp>
        <p:nvSpPr>
          <p:cNvPr id="4" name="TextBox 3">
            <a:extLst>
              <a:ext uri="{FF2B5EF4-FFF2-40B4-BE49-F238E27FC236}">
                <a16:creationId xmlns:a16="http://schemas.microsoft.com/office/drawing/2014/main" id="{80B36986-5C62-4737-5194-6174631C745A}"/>
              </a:ext>
            </a:extLst>
          </p:cNvPr>
          <p:cNvSpPr txBox="1"/>
          <p:nvPr/>
        </p:nvSpPr>
        <p:spPr>
          <a:xfrm>
            <a:off x="500584" y="3429853"/>
            <a:ext cx="11190832" cy="26263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defTabSz="2438338"/>
            <a:endParaRPr lang="en-US" sz="2000">
              <a:solidFill>
                <a:schemeClr val="bg1"/>
              </a:solidFill>
              <a:latin typeface="Georgia Pro Light"/>
              <a:ea typeface="+mn-lt"/>
              <a:cs typeface="+mn-lt"/>
            </a:endParaRPr>
          </a:p>
          <a:p>
            <a:pPr marL="342900" indent="-342900" defTabSz="2438338">
              <a:buFont typeface="Arial"/>
              <a:buChar char="•"/>
            </a:pPr>
            <a:r>
              <a:rPr lang="en-US" sz="2000">
                <a:solidFill>
                  <a:schemeClr val="bg1"/>
                </a:solidFill>
                <a:latin typeface="Georgia Pro Light"/>
                <a:ea typeface="+mn-lt"/>
                <a:cs typeface="+mn-lt"/>
              </a:rPr>
              <a:t>Students can demonstrate learning in a variety of ways</a:t>
            </a:r>
            <a:endParaRPr lang="en-US" sz="2000">
              <a:solidFill>
                <a:schemeClr val="bg1"/>
              </a:solidFill>
              <a:latin typeface="Georgia Pro Light"/>
            </a:endParaRPr>
          </a:p>
          <a:p>
            <a:pPr marL="342900" indent="-342900" defTabSz="2438338">
              <a:buFont typeface="Arial"/>
              <a:buChar char="•"/>
            </a:pPr>
            <a:r>
              <a:rPr lang="en-US" sz="2000">
                <a:solidFill>
                  <a:schemeClr val="bg1"/>
                </a:solidFill>
                <a:latin typeface="Georgia Pro Light"/>
              </a:rPr>
              <a:t>Students self-assess using the success criteria and identify their strengths, next steps and goals for improvement</a:t>
            </a:r>
          </a:p>
          <a:p>
            <a:pPr marL="342900" indent="-342900" defTabSz="2438338">
              <a:buFont typeface="Arial"/>
              <a:buChar char="•"/>
            </a:pPr>
            <a:r>
              <a:rPr lang="en-US" sz="2000">
                <a:solidFill>
                  <a:schemeClr val="bg1"/>
                </a:solidFill>
                <a:latin typeface="Georgia Pro Light"/>
              </a:rPr>
              <a:t>Students become more assessment capable and are able to articulate their learning and growth</a:t>
            </a:r>
          </a:p>
          <a:p>
            <a:pPr marL="342900" indent="-342900" defTabSz="2438338">
              <a:buFont typeface="Arial"/>
              <a:buChar char="•"/>
            </a:pPr>
            <a:endParaRPr lang="en-US" sz="2000">
              <a:solidFill>
                <a:schemeClr val="bg1"/>
              </a:solidFill>
              <a:latin typeface="Helvetica Neue"/>
            </a:endParaRPr>
          </a:p>
          <a:p>
            <a:pPr marL="342900" indent="-342900" defTabSz="2438338">
              <a:buFont typeface="Arial"/>
              <a:buChar char="•"/>
            </a:pPr>
            <a:endParaRPr lang="en-US" sz="2000">
              <a:solidFill>
                <a:schemeClr val="bg1"/>
              </a:solidFill>
              <a:latin typeface="Helvetica Neue"/>
            </a:endParaRPr>
          </a:p>
          <a:p>
            <a:pPr marL="342900" indent="-342900" defTabSz="2438338">
              <a:buFont typeface="Arial"/>
              <a:buChar char="•"/>
            </a:pPr>
            <a:endParaRPr lang="en-US" sz="2400">
              <a:solidFill>
                <a:schemeClr val="bg1"/>
              </a:solidFill>
              <a:latin typeface="Georgia Pro Light"/>
            </a:endParaRPr>
          </a:p>
        </p:txBody>
      </p:sp>
    </p:spTree>
    <p:extLst>
      <p:ext uri="{BB962C8B-B14F-4D97-AF65-F5344CB8AC3E}">
        <p14:creationId xmlns:p14="http://schemas.microsoft.com/office/powerpoint/2010/main" val="15495684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pic>
        <p:nvPicPr>
          <p:cNvPr id="723" name="Picture 40" descr="Picture 40"/>
          <p:cNvPicPr>
            <a:picLocks noChangeAspect="1"/>
          </p:cNvPicPr>
          <p:nvPr/>
        </p:nvPicPr>
        <p:blipFill>
          <a:blip r:embed="rId3"/>
          <a:stretch>
            <a:fillRect/>
          </a:stretch>
        </p:blipFill>
        <p:spPr>
          <a:xfrm>
            <a:off x="8597415" y="1837158"/>
            <a:ext cx="8411737" cy="8411737"/>
          </a:xfrm>
          <a:prstGeom prst="rect">
            <a:avLst/>
          </a:prstGeom>
          <a:ln w="12700">
            <a:miter lim="400000"/>
          </a:ln>
        </p:spPr>
      </p:pic>
      <p:sp>
        <p:nvSpPr>
          <p:cNvPr id="724" name="Create Proficiency Scales"/>
          <p:cNvSpPr txBox="1"/>
          <p:nvPr/>
        </p:nvSpPr>
        <p:spPr>
          <a:xfrm>
            <a:off x="-4427450" y="7265241"/>
            <a:ext cx="2604208" cy="2667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anchor="ctr">
            <a:spAutoFit/>
          </a:bodyPr>
          <a:lstStyle>
            <a:lvl1pPr>
              <a:defRPr sz="4800">
                <a:solidFill>
                  <a:srgbClr val="FFFFFF"/>
                </a:solidFill>
                <a:latin typeface="Avenir Book"/>
                <a:ea typeface="Avenir Book"/>
                <a:cs typeface="Avenir Book"/>
                <a:sym typeface="Avenir Book"/>
              </a:defRPr>
            </a:lvl1pPr>
          </a:lstStyle>
          <a:p>
            <a:r>
              <a:rPr lang="en-US" sz="1400" b="1">
                <a:solidFill>
                  <a:schemeClr val="tx2">
                    <a:lumMod val="40000"/>
                    <a:lumOff val="60000"/>
                  </a:schemeClr>
                </a:solidFill>
                <a:latin typeface="Trade Gothic Next Cond"/>
              </a:rPr>
              <a:t>/CREATE PROFICIENCY SCALES</a:t>
            </a:r>
            <a:endParaRPr lang="en-US">
              <a:solidFill>
                <a:schemeClr val="tx2">
                  <a:lumMod val="40000"/>
                  <a:lumOff val="60000"/>
                </a:schemeClr>
              </a:solidFill>
            </a:endParaRPr>
          </a:p>
        </p:txBody>
      </p:sp>
      <p:sp>
        <p:nvSpPr>
          <p:cNvPr id="2" name="TextBox 1">
            <a:extLst>
              <a:ext uri="{FF2B5EF4-FFF2-40B4-BE49-F238E27FC236}">
                <a16:creationId xmlns:a16="http://schemas.microsoft.com/office/drawing/2014/main" id="{7402B890-F33B-4C36-993E-205B1DB3106F}"/>
              </a:ext>
            </a:extLst>
          </p:cNvPr>
          <p:cNvSpPr txBox="1"/>
          <p:nvPr/>
        </p:nvSpPr>
        <p:spPr>
          <a:xfrm>
            <a:off x="10343359" y="4494730"/>
            <a:ext cx="1371600" cy="2667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fromWordArt="0" anchor="ctr" anchorCtr="0" forceAA="0" compatLnSpc="1">
            <a:prstTxWarp prst="textNoShape">
              <a:avLst/>
            </a:prstTxWarp>
            <a:spAutoFit/>
          </a:bodyPr>
          <a:lstStyle/>
          <a:p>
            <a:r>
              <a:rPr lang="en-US" sz="1400" b="1">
                <a:solidFill>
                  <a:schemeClr val="tx2">
                    <a:lumMod val="40000"/>
                    <a:lumOff val="60000"/>
                  </a:schemeClr>
                </a:solidFill>
                <a:latin typeface="Trade Gothic Next Cond"/>
              </a:rPr>
              <a:t>&amp; REPORTING</a:t>
            </a:r>
          </a:p>
        </p:txBody>
      </p:sp>
      <p:sp>
        <p:nvSpPr>
          <p:cNvPr id="4" name="TextBox 3">
            <a:extLst>
              <a:ext uri="{FF2B5EF4-FFF2-40B4-BE49-F238E27FC236}">
                <a16:creationId xmlns:a16="http://schemas.microsoft.com/office/drawing/2014/main" id="{28FF6D49-B102-9F28-F036-A176C7185847}"/>
              </a:ext>
            </a:extLst>
          </p:cNvPr>
          <p:cNvSpPr txBox="1"/>
          <p:nvPr/>
        </p:nvSpPr>
        <p:spPr>
          <a:xfrm>
            <a:off x="278102" y="345039"/>
            <a:ext cx="11190832" cy="330346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defTabSz="2438338"/>
            <a:endParaRPr lang="en-US" sz="2400">
              <a:solidFill>
                <a:schemeClr val="bg1"/>
              </a:solidFill>
              <a:latin typeface="Georgia Pro Light"/>
              <a:ea typeface="+mn-lt"/>
              <a:cs typeface="+mn-lt"/>
            </a:endParaRPr>
          </a:p>
          <a:p>
            <a:pPr marL="342900" indent="-342900" defTabSz="2438338">
              <a:buFont typeface="Arial"/>
              <a:buChar char="•"/>
            </a:pPr>
            <a:endParaRPr lang="en-US" sz="2000">
              <a:solidFill>
                <a:schemeClr val="bg1"/>
              </a:solidFill>
              <a:ea typeface="+mn-lt"/>
              <a:cs typeface="+mn-lt"/>
            </a:endParaRPr>
          </a:p>
          <a:p>
            <a:pPr marL="342900" indent="-342900" defTabSz="2438338">
              <a:buFont typeface="Arial"/>
              <a:buChar char="•"/>
            </a:pPr>
            <a:r>
              <a:rPr lang="en-US" sz="2000">
                <a:solidFill>
                  <a:schemeClr val="bg1"/>
                </a:solidFill>
                <a:latin typeface="Georgia Pro Light"/>
                <a:ea typeface="+mn-lt"/>
                <a:cs typeface="+mn-lt"/>
              </a:rPr>
              <a:t>Teachers and learners to clearly communicate to parents/caregivers where the students are in relation to the learning standards providing proficiency indicators/letter grades/percentages</a:t>
            </a:r>
          </a:p>
          <a:p>
            <a:pPr marL="342900" indent="-342900" defTabSz="2438338">
              <a:buFont typeface="Arial"/>
              <a:buChar char="•"/>
            </a:pPr>
            <a:r>
              <a:rPr lang="en-US" sz="2000">
                <a:solidFill>
                  <a:schemeClr val="bg1"/>
                </a:solidFill>
                <a:latin typeface="Georgia Pro Light"/>
                <a:ea typeface="+mn-lt"/>
                <a:cs typeface="+mn-lt"/>
              </a:rPr>
              <a:t>Descriptive feedback describes the student’s strengths and next steps and ways that learning can be supported</a:t>
            </a:r>
          </a:p>
          <a:p>
            <a:pPr marL="342900" indent="-342900" defTabSz="2438338">
              <a:buFont typeface="Arial"/>
              <a:buChar char="•"/>
            </a:pPr>
            <a:r>
              <a:rPr lang="en-US" sz="2000">
                <a:solidFill>
                  <a:schemeClr val="bg1"/>
                </a:solidFill>
                <a:latin typeface="Georgia Pro Light"/>
                <a:ea typeface="+mn-lt"/>
                <a:cs typeface="+mn-lt"/>
              </a:rPr>
              <a:t>This process also guides and informs teacher instruction and next steps</a:t>
            </a:r>
            <a:endParaRPr lang="en-US" sz="2000">
              <a:solidFill>
                <a:schemeClr val="bg1"/>
              </a:solidFill>
              <a:latin typeface="Helvetica Neue"/>
              <a:ea typeface="+mn-lt"/>
              <a:cs typeface="+mn-lt"/>
            </a:endParaRPr>
          </a:p>
          <a:p>
            <a:pPr marL="342900" indent="-342900" defTabSz="2438338">
              <a:buFont typeface="Arial"/>
              <a:buChar char="•"/>
            </a:pPr>
            <a:r>
              <a:rPr lang="en-US" sz="2000">
                <a:solidFill>
                  <a:schemeClr val="bg1"/>
                </a:solidFill>
                <a:latin typeface="Georgia Pro Light"/>
                <a:ea typeface="+mn-lt"/>
                <a:cs typeface="+mn-lt"/>
              </a:rPr>
              <a:t>Parents/caregivers are encouraged to also provide feedback and comments where they feel comfortable</a:t>
            </a:r>
            <a:br>
              <a:rPr lang="en-US" sz="2400">
                <a:ea typeface="+mn-lt"/>
                <a:cs typeface="+mn-lt"/>
              </a:rPr>
            </a:br>
            <a:endParaRPr lang="en-US" sz="2400" b="0" i="0" u="none" strike="noStrike" cap="none" spc="0" normalizeH="0" baseline="0">
              <a:ln>
                <a:noFill/>
              </a:ln>
              <a:effectLst/>
              <a:uFillTx/>
              <a:ea typeface="+mn-lt"/>
              <a:cs typeface="+mn-lt"/>
            </a:endParaRPr>
          </a:p>
        </p:txBody>
      </p:sp>
    </p:spTree>
    <p:extLst>
      <p:ext uri="{BB962C8B-B14F-4D97-AF65-F5344CB8AC3E}">
        <p14:creationId xmlns:p14="http://schemas.microsoft.com/office/powerpoint/2010/main" val="42739718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pic>
        <p:nvPicPr>
          <p:cNvPr id="723" name="Picture 40" descr="Picture 40"/>
          <p:cNvPicPr>
            <a:picLocks noChangeAspect="1"/>
          </p:cNvPicPr>
          <p:nvPr/>
        </p:nvPicPr>
        <p:blipFill>
          <a:blip r:embed="rId3"/>
          <a:stretch>
            <a:fillRect/>
          </a:stretch>
        </p:blipFill>
        <p:spPr>
          <a:xfrm>
            <a:off x="3936298" y="1072376"/>
            <a:ext cx="4394429" cy="4394429"/>
          </a:xfrm>
          <a:prstGeom prst="rect">
            <a:avLst/>
          </a:prstGeom>
          <a:ln w="12700">
            <a:miter lim="400000"/>
          </a:ln>
        </p:spPr>
      </p:pic>
      <p:sp>
        <p:nvSpPr>
          <p:cNvPr id="724" name="Create Proficiency Scales"/>
          <p:cNvSpPr txBox="1"/>
          <p:nvPr/>
        </p:nvSpPr>
        <p:spPr>
          <a:xfrm>
            <a:off x="6854174" y="2466990"/>
            <a:ext cx="2604208" cy="17440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25400" tIns="25400" rIns="25400" bIns="25400" anchor="ctr">
            <a:spAutoFit/>
          </a:bodyPr>
          <a:lstStyle>
            <a:lvl1pPr>
              <a:defRPr sz="4800">
                <a:solidFill>
                  <a:srgbClr val="FFFFFF"/>
                </a:solidFill>
                <a:latin typeface="Avenir Book"/>
                <a:ea typeface="Avenir Book"/>
                <a:cs typeface="Avenir Book"/>
                <a:sym typeface="Avenir Book"/>
              </a:defRPr>
            </a:lvl1pPr>
          </a:lstStyle>
          <a:p>
            <a:r>
              <a:rPr lang="en-US" sz="800" b="1">
                <a:solidFill>
                  <a:schemeClr val="tx2">
                    <a:lumMod val="40000"/>
                    <a:lumOff val="60000"/>
                  </a:schemeClr>
                </a:solidFill>
                <a:latin typeface="Trade Gothic Next Cond"/>
              </a:rPr>
              <a:t>/CREATE PROFICIENCY SCALES</a:t>
            </a:r>
            <a:endParaRPr lang="en-US" sz="800">
              <a:solidFill>
                <a:schemeClr val="tx2">
                  <a:lumMod val="40000"/>
                  <a:lumOff val="60000"/>
                </a:schemeClr>
              </a:solidFill>
            </a:endParaRPr>
          </a:p>
        </p:txBody>
      </p:sp>
      <p:sp>
        <p:nvSpPr>
          <p:cNvPr id="2" name="TextBox 1">
            <a:extLst>
              <a:ext uri="{FF2B5EF4-FFF2-40B4-BE49-F238E27FC236}">
                <a16:creationId xmlns:a16="http://schemas.microsoft.com/office/drawing/2014/main" id="{7402B890-F33B-4C36-993E-205B1DB3106F}"/>
              </a:ext>
            </a:extLst>
          </p:cNvPr>
          <p:cNvSpPr txBox="1"/>
          <p:nvPr/>
        </p:nvSpPr>
        <p:spPr>
          <a:xfrm>
            <a:off x="4848141" y="2468373"/>
            <a:ext cx="1371600" cy="1744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fromWordArt="0" anchor="ctr" anchorCtr="0" forceAA="0" compatLnSpc="1">
            <a:prstTxWarp prst="textNoShape">
              <a:avLst/>
            </a:prstTxWarp>
            <a:spAutoFit/>
          </a:bodyPr>
          <a:lstStyle/>
          <a:p>
            <a:r>
              <a:rPr lang="en-US" sz="800" b="1">
                <a:solidFill>
                  <a:schemeClr val="tx2">
                    <a:lumMod val="40000"/>
                    <a:lumOff val="60000"/>
                  </a:schemeClr>
                </a:solidFill>
                <a:latin typeface="Trade Gothic Next Cond"/>
              </a:rPr>
              <a:t>&amp; REPORTING</a:t>
            </a:r>
          </a:p>
        </p:txBody>
      </p:sp>
      <p:pic>
        <p:nvPicPr>
          <p:cNvPr id="3" name="Picture 3" descr="Shape, arrow&#10;&#10;Description automatically generated">
            <a:extLst>
              <a:ext uri="{FF2B5EF4-FFF2-40B4-BE49-F238E27FC236}">
                <a16:creationId xmlns:a16="http://schemas.microsoft.com/office/drawing/2014/main" id="{DC5EE7C2-586B-5C3C-7174-6E93138CCA87}"/>
              </a:ext>
            </a:extLst>
          </p:cNvPr>
          <p:cNvPicPr>
            <a:picLocks noChangeAspect="1"/>
          </p:cNvPicPr>
          <p:nvPr/>
        </p:nvPicPr>
        <p:blipFill>
          <a:blip r:embed="rId4"/>
          <a:stretch>
            <a:fillRect/>
          </a:stretch>
        </p:blipFill>
        <p:spPr>
          <a:xfrm>
            <a:off x="2135841" y="-464994"/>
            <a:ext cx="8234082" cy="8168988"/>
          </a:xfrm>
          <a:prstGeom prst="rect">
            <a:avLst/>
          </a:prstGeom>
        </p:spPr>
      </p:pic>
    </p:spTree>
    <p:extLst>
      <p:ext uri="{BB962C8B-B14F-4D97-AF65-F5344CB8AC3E}">
        <p14:creationId xmlns:p14="http://schemas.microsoft.com/office/powerpoint/2010/main" val="8290668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32810">
        <p159:morph option="byObject"/>
      </p:transition>
    </mc:Choice>
    <mc:Fallback xmlns="">
      <p:transition spd="slow" advTm="32810">
        <p:fade/>
      </p:transition>
    </mc:Fallback>
  </mc:AlternateContent>
</p:sld>
</file>

<file path=ppt/theme/theme1.xml><?xml version="1.0" encoding="utf-8"?>
<a:theme xmlns:a="http://schemas.openxmlformats.org/drawingml/2006/main" name="VaultVTI">
  <a:themeElements>
    <a:clrScheme name="archway">
      <a:dk1>
        <a:sysClr val="windowText" lastClr="000000"/>
      </a:dk1>
      <a:lt1>
        <a:sysClr val="window" lastClr="FFFFFF"/>
      </a:lt1>
      <a:dk2>
        <a:srgbClr val="262626"/>
      </a:dk2>
      <a:lt2>
        <a:srgbClr val="CCC9C2"/>
      </a:lt2>
      <a:accent1>
        <a:srgbClr val="A85E3E"/>
      </a:accent1>
      <a:accent2>
        <a:srgbClr val="C3743C"/>
      </a:accent2>
      <a:accent3>
        <a:srgbClr val="CF6749"/>
      </a:accent3>
      <a:accent4>
        <a:srgbClr val="7D8B71"/>
      </a:accent4>
      <a:accent5>
        <a:srgbClr val="A37A59"/>
      </a:accent5>
      <a:accent6>
        <a:srgbClr val="AB8244"/>
      </a:accent6>
      <a:hlink>
        <a:srgbClr val="B94F31"/>
      </a:hlink>
      <a:folHlink>
        <a:srgbClr val="667458"/>
      </a:folHlink>
    </a:clrScheme>
    <a:fontScheme name="Custom 5">
      <a:majorFont>
        <a:latin typeface="Georgia Pro Light"/>
        <a:ea typeface=""/>
        <a:cs typeface=""/>
      </a:majorFont>
      <a:minorFont>
        <a:latin typeface="Georgia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ultVTI" id="{144E1EB0-F9F9-4F8D-8264-A2820BA0C47A}" vid="{3A992A48-7697-4A22-A884-B4A11E62184D}"/>
    </a:ext>
  </a:extLst>
</a:theme>
</file>

<file path=ppt/theme/theme2.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EE8F66D18CAA42A39BD39C31CBD3E8" ma:contentTypeVersion="16" ma:contentTypeDescription="Create a new document." ma:contentTypeScope="" ma:versionID="30ee7ea57241ef027318dc9815ccfdb6">
  <xsd:schema xmlns:xsd="http://www.w3.org/2001/XMLSchema" xmlns:xs="http://www.w3.org/2001/XMLSchema" xmlns:p="http://schemas.microsoft.com/office/2006/metadata/properties" xmlns:ns2="1d59c960-134c-493f-aaaf-bf1d009520fe" xmlns:ns3="5dd436e3-3998-4908-92c2-7430ec47ced3" targetNamespace="http://schemas.microsoft.com/office/2006/metadata/properties" ma:root="true" ma:fieldsID="8495f176e0431410047b06a8ebe0df92" ns2:_="" ns3:_="">
    <xsd:import namespace="1d59c960-134c-493f-aaaf-bf1d009520fe"/>
    <xsd:import namespace="5dd436e3-3998-4908-92c2-7430ec47ced3"/>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59c960-134c-493f-aaaf-bf1d009520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f0476b63-102d-48ba-8092-74c72648de35"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d436e3-3998-4908-92c2-7430ec47ced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6042e43b-0c39-4db4-9d13-8963d9f71853}" ma:internalName="TaxCatchAll" ma:showField="CatchAllData" ma:web="5dd436e3-3998-4908-92c2-7430ec47ced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dd436e3-3998-4908-92c2-7430ec47ced3" xsi:nil="true"/>
    <lcf76f155ced4ddcb4097134ff3c332f xmlns="1d59c960-134c-493f-aaaf-bf1d009520fe">
      <Terms xmlns="http://schemas.microsoft.com/office/infopath/2007/PartnerControls"/>
    </lcf76f155ced4ddcb4097134ff3c332f>
    <SharedWithUsers xmlns="5dd436e3-3998-4908-92c2-7430ec47ced3">
      <UserInfo>
        <DisplayName/>
        <AccountId xsi:nil="true"/>
        <AccountType/>
      </UserInfo>
    </SharedWithUsers>
    <MediaLengthInSeconds xmlns="1d59c960-134c-493f-aaaf-bf1d009520fe" xsi:nil="true"/>
  </documentManagement>
</p:properties>
</file>

<file path=customXml/itemProps1.xml><?xml version="1.0" encoding="utf-8"?>
<ds:datastoreItem xmlns:ds="http://schemas.openxmlformats.org/officeDocument/2006/customXml" ds:itemID="{9860B1F9-37BD-4F9F-A42C-5100B18C338D}"/>
</file>

<file path=customXml/itemProps2.xml><?xml version="1.0" encoding="utf-8"?>
<ds:datastoreItem xmlns:ds="http://schemas.openxmlformats.org/officeDocument/2006/customXml" ds:itemID="{BCB17FC4-3D3B-428C-820D-98070FAD4A4F}"/>
</file>

<file path=customXml/itemProps3.xml><?xml version="1.0" encoding="utf-8"?>
<ds:datastoreItem xmlns:ds="http://schemas.openxmlformats.org/officeDocument/2006/customXml" ds:itemID="{83889C32-1BC6-4A12-AEBA-9C25994D17A8}"/>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10</Slides>
  <Notes>10</Notes>
  <HiddenSlides>0</HiddenSlide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VaultVTI</vt:lpstr>
      <vt:lpstr>21_BasicWhite</vt:lpstr>
      <vt:lpstr>Quality Assessment and Communicating Student Learning</vt:lpstr>
      <vt:lpstr>Included in Part 2</vt:lpstr>
      <vt:lpstr>Assessment is Personal</vt:lpstr>
      <vt:lpstr>PowerPoint Presentation</vt:lpstr>
      <vt:lpstr>PowerPoint Presentation</vt:lpstr>
      <vt:lpstr>PowerPoint Presentation</vt:lpstr>
      <vt:lpstr>PowerPoint Presentation</vt:lpstr>
      <vt:lpstr>PowerPoint Presentation</vt:lpstr>
      <vt:lpstr>PowerPoint Presentation</vt:lpstr>
      <vt:lpstr>PAUSE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26</cp:revision>
  <dcterms:created xsi:type="dcterms:W3CDTF">2022-10-20T17:44:20Z</dcterms:created>
  <dcterms:modified xsi:type="dcterms:W3CDTF">2022-10-26T20:09:41Z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0x010100F1EE8F66D18CAA42A39BD39C31CBD3E8</vt:lpwstr>
  </property>
  <property fmtid="{D5CDD505-2E9C-101B-9397-08002B2CF9AE}" pid="3" name="Order">
    <vt:r8>2069900</vt:r8>
  </property>
  <property fmtid="{D5CDD505-2E9C-101B-9397-08002B2CF9AE}" pid="4" name="TriggerFlowInfo">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_ExtendedDescription">
    <vt:lpwstr/>
  </property>
  <property fmtid="{D5CDD505-2E9C-101B-9397-08002B2CF9AE}" pid="9" name="MediaServiceImageTags">
    <vt:lpwstr/>
  </property>
</Properties>
</file>